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3004800" cy="9753600"/>
  <p:notesSz cx="6858000" cy="9144000"/>
  <p:defaultTextStyle>
    <a:lvl1pPr algn="ctr" defTabSz="584200">
      <a:defRPr sz="2400">
        <a:solidFill>
          <a:srgbClr val="414141"/>
        </a:solidFill>
        <a:latin typeface="Palatino"/>
        <a:ea typeface="Palatino"/>
        <a:cs typeface="Palatino"/>
        <a:sym typeface="Palatino"/>
      </a:defRPr>
    </a:lvl1pPr>
    <a:lvl2pPr indent="228600" algn="ctr" defTabSz="584200">
      <a:defRPr sz="2400">
        <a:solidFill>
          <a:srgbClr val="414141"/>
        </a:solidFill>
        <a:latin typeface="Palatino"/>
        <a:ea typeface="Palatino"/>
        <a:cs typeface="Palatino"/>
        <a:sym typeface="Palatino"/>
      </a:defRPr>
    </a:lvl2pPr>
    <a:lvl3pPr indent="457200" algn="ctr" defTabSz="584200">
      <a:defRPr sz="2400">
        <a:solidFill>
          <a:srgbClr val="414141"/>
        </a:solidFill>
        <a:latin typeface="Palatino"/>
        <a:ea typeface="Palatino"/>
        <a:cs typeface="Palatino"/>
        <a:sym typeface="Palatino"/>
      </a:defRPr>
    </a:lvl3pPr>
    <a:lvl4pPr indent="685800" algn="ctr" defTabSz="584200">
      <a:defRPr sz="2400">
        <a:solidFill>
          <a:srgbClr val="414141"/>
        </a:solidFill>
        <a:latin typeface="Palatino"/>
        <a:ea typeface="Palatino"/>
        <a:cs typeface="Palatino"/>
        <a:sym typeface="Palatino"/>
      </a:defRPr>
    </a:lvl4pPr>
    <a:lvl5pPr indent="914400" algn="ctr" defTabSz="584200">
      <a:defRPr sz="2400">
        <a:solidFill>
          <a:srgbClr val="414141"/>
        </a:solidFill>
        <a:latin typeface="Palatino"/>
        <a:ea typeface="Palatino"/>
        <a:cs typeface="Palatino"/>
        <a:sym typeface="Palatino"/>
      </a:defRPr>
    </a:lvl5pPr>
    <a:lvl6pPr indent="1143000" algn="ctr" defTabSz="584200">
      <a:defRPr sz="2400">
        <a:solidFill>
          <a:srgbClr val="414141"/>
        </a:solidFill>
        <a:latin typeface="Palatino"/>
        <a:ea typeface="Palatino"/>
        <a:cs typeface="Palatino"/>
        <a:sym typeface="Palatino"/>
      </a:defRPr>
    </a:lvl6pPr>
    <a:lvl7pPr indent="1371600" algn="ctr" defTabSz="584200">
      <a:defRPr sz="2400">
        <a:solidFill>
          <a:srgbClr val="414141"/>
        </a:solidFill>
        <a:latin typeface="Palatino"/>
        <a:ea typeface="Palatino"/>
        <a:cs typeface="Palatino"/>
        <a:sym typeface="Palatino"/>
      </a:defRPr>
    </a:lvl7pPr>
    <a:lvl8pPr indent="1600200" algn="ctr" defTabSz="584200">
      <a:defRPr sz="2400">
        <a:solidFill>
          <a:srgbClr val="414141"/>
        </a:solidFill>
        <a:latin typeface="Palatino"/>
        <a:ea typeface="Palatino"/>
        <a:cs typeface="Palatino"/>
        <a:sym typeface="Palatino"/>
      </a:defRPr>
    </a:lvl8pPr>
    <a:lvl9pPr indent="1828800" algn="ctr" defTabSz="584200">
      <a:defRPr sz="2400">
        <a:solidFill>
          <a:srgbClr val="414141"/>
        </a:solidFill>
        <a:latin typeface="Palatino"/>
        <a:ea typeface="Palatino"/>
        <a:cs typeface="Palatino"/>
        <a:sym typeface="Palatino"/>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E08"/>
    <a:srgbClr val="699346"/>
    <a:srgbClr val="D93E2A"/>
    <a:srgbClr val="D93E00"/>
    <a:srgbClr val="D90000"/>
    <a:srgbClr val="D93E2B"/>
    <a:srgbClr val="D93E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B0564E"/>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6C7C4E"/>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rgbClr val="A8C3DF"/>
              </a:solidFill>
              <a:prstDash val="solid"/>
              <a:miter lim="400000"/>
            </a:ln>
          </a:left>
          <a:right>
            <a:ln w="12700" cap="flat">
              <a:solidFill>
                <a:srgbClr val="A8C3DF"/>
              </a:solidFill>
              <a:prstDash val="solid"/>
              <a:miter lim="400000"/>
            </a:ln>
          </a:right>
          <a:top>
            <a:ln w="12700" cap="flat">
              <a:solidFill>
                <a:srgbClr val="A8C3DF"/>
              </a:solidFill>
              <a:prstDash val="solid"/>
              <a:miter lim="400000"/>
            </a:ln>
          </a:top>
          <a:bottom>
            <a:ln w="12700" cap="flat">
              <a:solidFill>
                <a:srgbClr val="A8C3DF"/>
              </a:solidFill>
              <a:prstDash val="solid"/>
              <a:miter lim="400000"/>
            </a:ln>
          </a:bottom>
          <a:insideH>
            <a:ln w="12700" cap="flat">
              <a:solidFill>
                <a:srgbClr val="A8C3DF"/>
              </a:solidFill>
              <a:prstDash val="solid"/>
              <a:miter lim="400000"/>
            </a:ln>
          </a:insideH>
          <a:insideV>
            <a:ln w="12700" cap="flat">
              <a:solidFill>
                <a:srgbClr val="A8C3DF"/>
              </a:solidFill>
              <a:prstDash val="solid"/>
              <a:miter lim="400000"/>
            </a:ln>
          </a:insideV>
        </a:tcBdr>
        <a:fill>
          <a:noFill/>
        </a:fill>
      </a:tcStyle>
    </a:wholeTbl>
    <a:band2H>
      <a:tcTxStyle/>
      <a:tcStyle>
        <a:tcBdr/>
        <a:fill>
          <a:solidFill>
            <a:srgbClr val="A8C3DF">
              <a:alpha val="3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8C3DF"/>
              </a:solidFill>
              <a:prstDash val="solid"/>
              <a:miter lim="400000"/>
            </a:ln>
          </a:insideH>
          <a:insideV>
            <a:ln w="12700" cap="flat">
              <a:noFill/>
              <a:miter lim="400000"/>
            </a:ln>
          </a:insideV>
        </a:tcBdr>
        <a:fill>
          <a:solidFill>
            <a:srgbClr val="314975"/>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8C3DF"/>
              </a:solidFill>
              <a:prstDash val="solid"/>
              <a:miter lim="400000"/>
            </a:ln>
          </a:insideH>
          <a:insideV>
            <a:ln w="12700" cap="flat">
              <a:noFill/>
              <a:miter lim="400000"/>
            </a:ln>
          </a:insideV>
        </a:tcBdr>
        <a:fill>
          <a:solidFill>
            <a:srgbClr val="496392"/>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2" d="100"/>
          <a:sy n="62" d="100"/>
        </p:scale>
        <p:origin x="750" y="72"/>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816304641"/>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7" name="Shape 7"/>
          <p:cNvSpPr/>
          <p:nvPr/>
        </p:nvSpPr>
        <p:spPr>
          <a:xfrm>
            <a:off x="508000" y="6591300"/>
            <a:ext cx="1199945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8" name="Shape 8"/>
          <p:cNvSpPr/>
          <p:nvPr/>
        </p:nvSpPr>
        <p:spPr>
          <a:xfrm>
            <a:off x="508000" y="4089400"/>
            <a:ext cx="1200001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9" name="Shape 9"/>
          <p:cNvSpPr/>
          <p:nvPr/>
        </p:nvSpPr>
        <p:spPr>
          <a:xfrm rot="16200000">
            <a:off x="7172923" y="5347634"/>
            <a:ext cx="164275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0" name="Shape 10"/>
          <p:cNvSpPr>
            <a:spLocks noGrp="1"/>
          </p:cNvSpPr>
          <p:nvPr>
            <p:ph type="title"/>
          </p:nvPr>
        </p:nvSpPr>
        <p:spPr>
          <a:xfrm>
            <a:off x="508000" y="4140200"/>
            <a:ext cx="7200900" cy="2413000"/>
          </a:xfrm>
          <a:prstGeom prst="rect">
            <a:avLst/>
          </a:prstGeom>
        </p:spPr>
        <p:txBody>
          <a:bodyPr/>
          <a:lstStyle>
            <a:lvl1pPr algn="l"/>
          </a:lstStyle>
          <a:p>
            <a:pPr lvl="0">
              <a:defRPr sz="1800">
                <a:solidFill>
                  <a:srgbClr val="000000"/>
                </a:solidFill>
              </a:defRPr>
            </a:pPr>
            <a:r>
              <a:rPr sz="7000">
                <a:solidFill>
                  <a:srgbClr val="D93E2B"/>
                </a:solidFill>
              </a:rPr>
              <a:t>Title Text</a:t>
            </a:r>
          </a:p>
        </p:txBody>
      </p:sp>
      <p:sp>
        <p:nvSpPr>
          <p:cNvPr id="11" name="Shape 11"/>
          <p:cNvSpPr>
            <a:spLocks noGrp="1"/>
          </p:cNvSpPr>
          <p:nvPr>
            <p:ph type="body"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p>
          <a:p>
            <a:pPr lvl="1">
              <a:defRPr sz="1800">
                <a:solidFill>
                  <a:srgbClr val="000000"/>
                </a:solidFill>
              </a:defRPr>
            </a:pPr>
            <a:r>
              <a:rPr sz="2400">
                <a:solidFill>
                  <a:srgbClr val="414141"/>
                </a:solidFill>
              </a:rPr>
              <a:t>Body Level Two</a:t>
            </a:r>
          </a:p>
          <a:p>
            <a:pPr lvl="2">
              <a:defRPr sz="1800">
                <a:solidFill>
                  <a:srgbClr val="000000"/>
                </a:solidFill>
              </a:defRPr>
            </a:pPr>
            <a:r>
              <a:rPr sz="2400">
                <a:solidFill>
                  <a:srgbClr val="414141"/>
                </a:solidFill>
              </a:rPr>
              <a:t>Body Level Three</a:t>
            </a:r>
          </a:p>
          <a:p>
            <a:pPr lvl="3">
              <a:defRPr sz="1800">
                <a:solidFill>
                  <a:srgbClr val="000000"/>
                </a:solidFill>
              </a:defRPr>
            </a:pPr>
            <a:r>
              <a:rPr sz="2400">
                <a:solidFill>
                  <a:srgbClr val="414141"/>
                </a:solidFill>
              </a:rPr>
              <a:t>Body Level Four</a:t>
            </a:r>
          </a:p>
          <a:p>
            <a:pPr lvl="4">
              <a:defRPr sz="1800">
                <a:solidFill>
                  <a:srgbClr val="000000"/>
                </a:solidFill>
              </a:defRPr>
            </a:pPr>
            <a:r>
              <a:rPr sz="2400">
                <a:solidFill>
                  <a:srgbClr val="414141"/>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3" name="Shape 13"/>
          <p:cNvSpPr/>
          <p:nvPr/>
        </p:nvSpPr>
        <p:spPr>
          <a:xfrm rot="16200000">
            <a:off x="7172923" y="7874934"/>
            <a:ext cx="164275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4" name="Shape 14"/>
          <p:cNvSpPr/>
          <p:nvPr/>
        </p:nvSpPr>
        <p:spPr>
          <a:xfrm>
            <a:off x="508000" y="9131300"/>
            <a:ext cx="1199945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5" name="Shape 15"/>
          <p:cNvSpPr/>
          <p:nvPr/>
        </p:nvSpPr>
        <p:spPr>
          <a:xfrm>
            <a:off x="508000" y="6629400"/>
            <a:ext cx="1200001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6" name="Shape 16"/>
          <p:cNvSpPr/>
          <p:nvPr/>
        </p:nvSpPr>
        <p:spPr>
          <a:xfrm rot="16200000">
            <a:off x="7172923" y="7874934"/>
            <a:ext cx="164275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17" name="Shape 17"/>
          <p:cNvSpPr>
            <a:spLocks noGrp="1"/>
          </p:cNvSpPr>
          <p:nvPr>
            <p:ph type="title"/>
          </p:nvPr>
        </p:nvSpPr>
        <p:spPr>
          <a:xfrm>
            <a:off x="508000" y="6680200"/>
            <a:ext cx="7200900" cy="2413000"/>
          </a:xfrm>
          <a:prstGeom prst="rect">
            <a:avLst/>
          </a:prstGeom>
        </p:spPr>
        <p:txBody>
          <a:bodyPr/>
          <a:lstStyle>
            <a:lvl1pPr algn="l"/>
          </a:lstStyle>
          <a:p>
            <a:pPr lvl="0">
              <a:defRPr sz="1800">
                <a:solidFill>
                  <a:srgbClr val="000000"/>
                </a:solidFill>
              </a:defRPr>
            </a:pPr>
            <a:r>
              <a:rPr sz="7000">
                <a:solidFill>
                  <a:srgbClr val="D93E2B"/>
                </a:solidFill>
              </a:rPr>
              <a:t>Title Text</a:t>
            </a:r>
          </a:p>
        </p:txBody>
      </p:sp>
      <p:sp>
        <p:nvSpPr>
          <p:cNvPr id="18" name="Shape 18"/>
          <p:cNvSpPr>
            <a:spLocks noGrp="1"/>
          </p:cNvSpPr>
          <p:nvPr>
            <p:ph type="body"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p>
          <a:p>
            <a:pPr lvl="1">
              <a:defRPr sz="1800">
                <a:solidFill>
                  <a:srgbClr val="000000"/>
                </a:solidFill>
              </a:defRPr>
            </a:pPr>
            <a:r>
              <a:rPr sz="2400">
                <a:solidFill>
                  <a:srgbClr val="414141"/>
                </a:solidFill>
              </a:rPr>
              <a:t>Body Level Two</a:t>
            </a:r>
          </a:p>
          <a:p>
            <a:pPr lvl="2">
              <a:defRPr sz="1800">
                <a:solidFill>
                  <a:srgbClr val="000000"/>
                </a:solidFill>
              </a:defRPr>
            </a:pPr>
            <a:r>
              <a:rPr sz="2400">
                <a:solidFill>
                  <a:srgbClr val="414141"/>
                </a:solidFill>
              </a:rPr>
              <a:t>Body Level Three</a:t>
            </a:r>
          </a:p>
          <a:p>
            <a:pPr lvl="3">
              <a:defRPr sz="1800">
                <a:solidFill>
                  <a:srgbClr val="000000"/>
                </a:solidFill>
              </a:defRPr>
            </a:pPr>
            <a:r>
              <a:rPr sz="2400">
                <a:solidFill>
                  <a:srgbClr val="414141"/>
                </a:solidFill>
              </a:rPr>
              <a:t>Body Level Four</a:t>
            </a:r>
          </a:p>
          <a:p>
            <a:pPr lvl="4">
              <a:defRPr sz="1800">
                <a:solidFill>
                  <a:srgbClr val="000000"/>
                </a:solidFill>
              </a:defRPr>
            </a:pPr>
            <a:r>
              <a:rPr sz="2400">
                <a:solidFill>
                  <a:srgbClr val="414141"/>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20" name="Shape 20"/>
          <p:cNvSpPr>
            <a:spLocks noGrp="1"/>
          </p:cNvSpPr>
          <p:nvPr>
            <p:ph type="title"/>
          </p:nvPr>
        </p:nvSpPr>
        <p:spPr>
          <a:xfrm>
            <a:off x="508000" y="3670300"/>
            <a:ext cx="11988800" cy="2413000"/>
          </a:xfrm>
          <a:prstGeom prst="rect">
            <a:avLst/>
          </a:prstGeom>
        </p:spPr>
        <p:txBody>
          <a:bodyPr/>
          <a:lstStyle/>
          <a:p>
            <a:pPr lvl="0">
              <a:defRPr sz="1800">
                <a:solidFill>
                  <a:srgbClr val="000000"/>
                </a:solidFill>
              </a:defRPr>
            </a:pPr>
            <a:r>
              <a:rPr sz="7000">
                <a:solidFill>
                  <a:srgbClr val="D93E2B"/>
                </a:solidFill>
              </a:rP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22" name="Shape 22"/>
          <p:cNvSpPr/>
          <p:nvPr/>
        </p:nvSpPr>
        <p:spPr>
          <a:xfrm>
            <a:off x="508000" y="4876800"/>
            <a:ext cx="567637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23" name="Shape 23"/>
          <p:cNvSpPr/>
          <p:nvPr/>
        </p:nvSpPr>
        <p:spPr>
          <a:xfrm>
            <a:off x="508000" y="2768600"/>
            <a:ext cx="567631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24" name="Shape 24"/>
          <p:cNvSpPr>
            <a:spLocks noGrp="1"/>
          </p:cNvSpPr>
          <p:nvPr>
            <p:ph type="title"/>
          </p:nvPr>
        </p:nvSpPr>
        <p:spPr>
          <a:xfrm>
            <a:off x="508000" y="2806700"/>
            <a:ext cx="5676900" cy="2032000"/>
          </a:xfrm>
          <a:prstGeom prst="rect">
            <a:avLst/>
          </a:prstGeom>
        </p:spPr>
        <p:txBody>
          <a:bodyPr/>
          <a:lstStyle>
            <a:lvl1pPr algn="l">
              <a:defRPr sz="5600"/>
            </a:lvl1pPr>
          </a:lstStyle>
          <a:p>
            <a:pPr lvl="0">
              <a:defRPr sz="1800">
                <a:solidFill>
                  <a:srgbClr val="000000"/>
                </a:solidFill>
              </a:defRPr>
            </a:pPr>
            <a:r>
              <a:rPr sz="5600">
                <a:solidFill>
                  <a:srgbClr val="D93E2B"/>
                </a:solidFill>
              </a:rPr>
              <a:t>Title Text</a:t>
            </a:r>
          </a:p>
        </p:txBody>
      </p:sp>
      <p:sp>
        <p:nvSpPr>
          <p:cNvPr id="25" name="Shape 25"/>
          <p:cNvSpPr>
            <a:spLocks noGrp="1"/>
          </p:cNvSpPr>
          <p:nvPr>
            <p:ph type="body"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pPr lvl="0">
              <a:defRPr sz="1800">
                <a:solidFill>
                  <a:srgbClr val="000000"/>
                </a:solidFill>
              </a:defRPr>
            </a:pPr>
            <a:r>
              <a:rPr sz="2400">
                <a:solidFill>
                  <a:srgbClr val="414141"/>
                </a:solidFill>
              </a:rPr>
              <a:t>Body Level One</a:t>
            </a:r>
          </a:p>
          <a:p>
            <a:pPr lvl="1">
              <a:defRPr sz="1800">
                <a:solidFill>
                  <a:srgbClr val="000000"/>
                </a:solidFill>
              </a:defRPr>
            </a:pPr>
            <a:r>
              <a:rPr sz="2400">
                <a:solidFill>
                  <a:srgbClr val="414141"/>
                </a:solidFill>
              </a:rPr>
              <a:t>Body Level Two</a:t>
            </a:r>
          </a:p>
          <a:p>
            <a:pPr lvl="2">
              <a:defRPr sz="1800">
                <a:solidFill>
                  <a:srgbClr val="000000"/>
                </a:solidFill>
              </a:defRPr>
            </a:pPr>
            <a:r>
              <a:rPr sz="2400">
                <a:solidFill>
                  <a:srgbClr val="414141"/>
                </a:solidFill>
              </a:rPr>
              <a:t>Body Level Three</a:t>
            </a:r>
          </a:p>
          <a:p>
            <a:pPr lvl="3">
              <a:defRPr sz="1800">
                <a:solidFill>
                  <a:srgbClr val="000000"/>
                </a:solidFill>
              </a:defRPr>
            </a:pPr>
            <a:r>
              <a:rPr sz="2400">
                <a:solidFill>
                  <a:srgbClr val="414141"/>
                </a:solidFill>
              </a:rPr>
              <a:t>Body Level Four</a:t>
            </a:r>
          </a:p>
          <a:p>
            <a:pPr lvl="4">
              <a:defRPr sz="1800">
                <a:solidFill>
                  <a:srgbClr val="000000"/>
                </a:solidFill>
              </a:defRPr>
            </a:pPr>
            <a:r>
              <a:rPr sz="2400">
                <a:solidFill>
                  <a:srgbClr val="414141"/>
                </a:solidFill>
              </a:rP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
        <p:nvSpPr>
          <p:cNvPr id="30" name="Shape 30"/>
          <p:cNvSpPr>
            <a:spLocks noGrp="1"/>
          </p:cNvSpPr>
          <p:nvPr>
            <p:ph type="body" idx="1"/>
          </p:nvPr>
        </p:nvSpPr>
        <p:spPr>
          <a:prstGeom prst="rect">
            <a:avLst/>
          </a:prstGeom>
        </p:spPr>
        <p:txBody>
          <a:bodyPr/>
          <a:lstStyle/>
          <a:p>
            <a:pPr lvl="0">
              <a:defRPr sz="1800">
                <a:solidFill>
                  <a:srgbClr val="000000"/>
                </a:solidFill>
              </a:defRPr>
            </a:pPr>
            <a:r>
              <a:rPr sz="3600">
                <a:solidFill>
                  <a:srgbClr val="414141"/>
                </a:solidFill>
              </a:rPr>
              <a:t>Body Level One</a:t>
            </a:r>
          </a:p>
          <a:p>
            <a:pPr lvl="1">
              <a:defRPr sz="1800">
                <a:solidFill>
                  <a:srgbClr val="000000"/>
                </a:solidFill>
              </a:defRPr>
            </a:pPr>
            <a:r>
              <a:rPr sz="3600">
                <a:solidFill>
                  <a:srgbClr val="414141"/>
                </a:solidFill>
              </a:rPr>
              <a:t>Body Level Two</a:t>
            </a:r>
          </a:p>
          <a:p>
            <a:pPr lvl="2">
              <a:defRPr sz="1800">
                <a:solidFill>
                  <a:srgbClr val="000000"/>
                </a:solidFill>
              </a:defRPr>
            </a:pPr>
            <a:r>
              <a:rPr sz="3600">
                <a:solidFill>
                  <a:srgbClr val="414141"/>
                </a:solidFill>
              </a:rPr>
              <a:t>Body Level Three</a:t>
            </a:r>
          </a:p>
          <a:p>
            <a:pPr lvl="3">
              <a:defRPr sz="1800">
                <a:solidFill>
                  <a:srgbClr val="000000"/>
                </a:solidFill>
              </a:defRPr>
            </a:pPr>
            <a:r>
              <a:rPr sz="3600">
                <a:solidFill>
                  <a:srgbClr val="414141"/>
                </a:solidFill>
              </a:rPr>
              <a:t>Body Level Four</a:t>
            </a:r>
          </a:p>
          <a:p>
            <a:pPr lvl="4">
              <a:defRPr sz="1800">
                <a:solidFill>
                  <a:srgbClr val="000000"/>
                </a:solidFill>
              </a:defRPr>
            </a:pPr>
            <a:r>
              <a:rPr sz="3600">
                <a:solidFill>
                  <a:srgbClr val="414141"/>
                </a:solidFill>
              </a:rP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32" name="Shape 32"/>
          <p:cNvSpPr>
            <a:spLocks noGrp="1"/>
          </p:cNvSpPr>
          <p:nvPr>
            <p:ph type="title"/>
          </p:nvPr>
        </p:nvSpPr>
        <p:spPr>
          <a:prstGeom prst="rect">
            <a:avLst/>
          </a:prstGeom>
        </p:spPr>
        <p:txBody>
          <a:bodyPr/>
          <a:lstStyle/>
          <a:p>
            <a:pPr lvl="0">
              <a:defRPr sz="1800">
                <a:solidFill>
                  <a:srgbClr val="000000"/>
                </a:solidFill>
              </a:defRPr>
            </a:pPr>
            <a:r>
              <a:rPr sz="7000">
                <a:solidFill>
                  <a:srgbClr val="D93E2B"/>
                </a:solidFill>
              </a:rPr>
              <a:t>Title Text</a:t>
            </a:r>
          </a:p>
        </p:txBody>
      </p:sp>
      <p:sp>
        <p:nvSpPr>
          <p:cNvPr id="33" name="Shape 33"/>
          <p:cNvSpPr>
            <a:spLocks noGrp="1"/>
          </p:cNvSpPr>
          <p:nvPr>
            <p:ph type="body"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pPr lvl="0">
              <a:defRPr sz="1800">
                <a:solidFill>
                  <a:srgbClr val="000000"/>
                </a:solidFill>
              </a:defRPr>
            </a:pPr>
            <a:r>
              <a:rPr sz="3000">
                <a:solidFill>
                  <a:srgbClr val="414141"/>
                </a:solidFill>
              </a:rPr>
              <a:t>Body Level One</a:t>
            </a:r>
          </a:p>
          <a:p>
            <a:pPr lvl="1">
              <a:defRPr sz="1800">
                <a:solidFill>
                  <a:srgbClr val="000000"/>
                </a:solidFill>
              </a:defRPr>
            </a:pPr>
            <a:r>
              <a:rPr sz="3000">
                <a:solidFill>
                  <a:srgbClr val="414141"/>
                </a:solidFill>
              </a:rPr>
              <a:t>Body Level Two</a:t>
            </a:r>
          </a:p>
          <a:p>
            <a:pPr lvl="2">
              <a:defRPr sz="1800">
                <a:solidFill>
                  <a:srgbClr val="000000"/>
                </a:solidFill>
              </a:defRPr>
            </a:pPr>
            <a:r>
              <a:rPr sz="3000">
                <a:solidFill>
                  <a:srgbClr val="414141"/>
                </a:solidFill>
              </a:rPr>
              <a:t>Body Level Three</a:t>
            </a:r>
          </a:p>
          <a:p>
            <a:pPr lvl="3">
              <a:defRPr sz="1800">
                <a:solidFill>
                  <a:srgbClr val="000000"/>
                </a:solidFill>
              </a:defRPr>
            </a:pPr>
            <a:r>
              <a:rPr sz="3000">
                <a:solidFill>
                  <a:srgbClr val="414141"/>
                </a:solidFill>
              </a:rPr>
              <a:t>Body Level Four</a:t>
            </a:r>
          </a:p>
          <a:p>
            <a:pPr lvl="4">
              <a:defRPr sz="1800">
                <a:solidFill>
                  <a:srgbClr val="000000"/>
                </a:solidFill>
              </a:defRPr>
            </a:pPr>
            <a:r>
              <a:rPr sz="3000">
                <a:solidFill>
                  <a:srgbClr val="414141"/>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5" name="Shape 35"/>
          <p:cNvSpPr>
            <a:spLocks noGrp="1"/>
          </p:cNvSpPr>
          <p:nvPr>
            <p:ph type="body" idx="1"/>
          </p:nvPr>
        </p:nvSpPr>
        <p:spPr>
          <a:xfrm>
            <a:off x="508000" y="1270000"/>
            <a:ext cx="11988800" cy="7213600"/>
          </a:xfrm>
          <a:prstGeom prst="rect">
            <a:avLst/>
          </a:prstGeom>
        </p:spPr>
        <p:txBody>
          <a:bodyPr/>
          <a:lstStyle/>
          <a:p>
            <a:pPr lvl="0">
              <a:defRPr sz="1800">
                <a:solidFill>
                  <a:srgbClr val="000000"/>
                </a:solidFill>
              </a:defRPr>
            </a:pPr>
            <a:r>
              <a:rPr sz="3600">
                <a:solidFill>
                  <a:srgbClr val="414141"/>
                </a:solidFill>
              </a:rPr>
              <a:t>Body Level One</a:t>
            </a:r>
          </a:p>
          <a:p>
            <a:pPr lvl="1">
              <a:defRPr sz="1800">
                <a:solidFill>
                  <a:srgbClr val="000000"/>
                </a:solidFill>
              </a:defRPr>
            </a:pPr>
            <a:r>
              <a:rPr sz="3600">
                <a:solidFill>
                  <a:srgbClr val="414141"/>
                </a:solidFill>
              </a:rPr>
              <a:t>Body Level Two</a:t>
            </a:r>
          </a:p>
          <a:p>
            <a:pPr lvl="2">
              <a:defRPr sz="1800">
                <a:solidFill>
                  <a:srgbClr val="000000"/>
                </a:solidFill>
              </a:defRPr>
            </a:pPr>
            <a:r>
              <a:rPr sz="3600">
                <a:solidFill>
                  <a:srgbClr val="414141"/>
                </a:solidFill>
              </a:rPr>
              <a:t>Body Level Three</a:t>
            </a:r>
          </a:p>
          <a:p>
            <a:pPr lvl="3">
              <a:defRPr sz="1800">
                <a:solidFill>
                  <a:srgbClr val="000000"/>
                </a:solidFill>
              </a:defRPr>
            </a:pPr>
            <a:r>
              <a:rPr sz="3600">
                <a:solidFill>
                  <a:srgbClr val="414141"/>
                </a:solidFill>
              </a:rPr>
              <a:t>Body Level Four</a:t>
            </a:r>
          </a:p>
          <a:p>
            <a:pPr lvl="4">
              <a:defRPr sz="1800">
                <a:solidFill>
                  <a:srgbClr val="000000"/>
                </a:solidFill>
              </a:defRPr>
            </a:pPr>
            <a:r>
              <a:rPr sz="3600">
                <a:solidFill>
                  <a:srgbClr val="414141"/>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508000" y="2171700"/>
            <a:ext cx="1199729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3" name="Shape 3"/>
          <p:cNvSpPr/>
          <p:nvPr/>
        </p:nvSpPr>
        <p:spPr>
          <a:xfrm>
            <a:off x="508000" y="635000"/>
            <a:ext cx="1199729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 name="Shape 4"/>
          <p:cNvSpPr>
            <a:spLocks noGrp="1"/>
          </p:cNvSpPr>
          <p:nvPr>
            <p:ph type="title"/>
          </p:nvPr>
        </p:nvSpPr>
        <p:spPr>
          <a:xfrm>
            <a:off x="508000" y="800100"/>
            <a:ext cx="11988800" cy="1219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7000">
                <a:solidFill>
                  <a:srgbClr val="D93E2B"/>
                </a:solidFill>
              </a:rPr>
              <a:t>Title Text</a:t>
            </a:r>
          </a:p>
        </p:txBody>
      </p:sp>
      <p:sp>
        <p:nvSpPr>
          <p:cNvPr id="5" name="Shape 5"/>
          <p:cNvSpPr>
            <a:spLocks noGrp="1"/>
          </p:cNvSpPr>
          <p:nvPr>
            <p:ph type="body" idx="1"/>
          </p:nvPr>
        </p:nvSpPr>
        <p:spPr>
          <a:xfrm>
            <a:off x="508000" y="2628900"/>
            <a:ext cx="11988800" cy="6096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3600">
                <a:solidFill>
                  <a:srgbClr val="414141"/>
                </a:solidFill>
              </a:rPr>
              <a:t>Body Level One</a:t>
            </a:r>
          </a:p>
          <a:p>
            <a:pPr lvl="1">
              <a:defRPr sz="1800">
                <a:solidFill>
                  <a:srgbClr val="000000"/>
                </a:solidFill>
              </a:defRPr>
            </a:pPr>
            <a:r>
              <a:rPr sz="3600">
                <a:solidFill>
                  <a:srgbClr val="414141"/>
                </a:solidFill>
              </a:rPr>
              <a:t>Body Level Two</a:t>
            </a:r>
          </a:p>
          <a:p>
            <a:pPr lvl="2">
              <a:defRPr sz="1800">
                <a:solidFill>
                  <a:srgbClr val="000000"/>
                </a:solidFill>
              </a:defRPr>
            </a:pPr>
            <a:r>
              <a:rPr sz="3600">
                <a:solidFill>
                  <a:srgbClr val="414141"/>
                </a:solidFill>
              </a:rPr>
              <a:t>Body Level Three</a:t>
            </a:r>
          </a:p>
          <a:p>
            <a:pPr lvl="3">
              <a:defRPr sz="1800">
                <a:solidFill>
                  <a:srgbClr val="000000"/>
                </a:solidFill>
              </a:defRPr>
            </a:pPr>
            <a:r>
              <a:rPr sz="3600">
                <a:solidFill>
                  <a:srgbClr val="414141"/>
                </a:solidFill>
              </a:rPr>
              <a:t>Body Level Four</a:t>
            </a:r>
          </a:p>
          <a:p>
            <a:pPr lvl="4">
              <a:defRPr sz="1800">
                <a:solidFill>
                  <a:srgbClr val="000000"/>
                </a:solidFill>
              </a:defRPr>
            </a:pPr>
            <a:r>
              <a:rPr sz="3600">
                <a:solidFill>
                  <a:srgbClr val="414141"/>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ctr" defTabSz="584200">
        <a:lnSpc>
          <a:spcPct val="90000"/>
        </a:lnSpc>
        <a:spcBef>
          <a:spcPts val="1600"/>
        </a:spcBef>
        <a:defRPr sz="7000">
          <a:solidFill>
            <a:srgbClr val="D93E2B"/>
          </a:solidFill>
          <a:latin typeface="+mn-lt"/>
          <a:ea typeface="+mn-ea"/>
          <a:cs typeface="+mn-cs"/>
          <a:sym typeface="Bodoni SvtyTwo ITC TT-Book"/>
        </a:defRPr>
      </a:lvl1pPr>
      <a:lvl2pPr indent="228600" algn="ctr" defTabSz="584200">
        <a:lnSpc>
          <a:spcPct val="90000"/>
        </a:lnSpc>
        <a:spcBef>
          <a:spcPts val="1600"/>
        </a:spcBef>
        <a:defRPr sz="7000">
          <a:solidFill>
            <a:srgbClr val="D93E2B"/>
          </a:solidFill>
          <a:latin typeface="+mn-lt"/>
          <a:ea typeface="+mn-ea"/>
          <a:cs typeface="+mn-cs"/>
          <a:sym typeface="Bodoni SvtyTwo ITC TT-Book"/>
        </a:defRPr>
      </a:lvl2pPr>
      <a:lvl3pPr indent="457200" algn="ctr" defTabSz="584200">
        <a:lnSpc>
          <a:spcPct val="90000"/>
        </a:lnSpc>
        <a:spcBef>
          <a:spcPts val="1600"/>
        </a:spcBef>
        <a:defRPr sz="7000">
          <a:solidFill>
            <a:srgbClr val="D93E2B"/>
          </a:solidFill>
          <a:latin typeface="+mn-lt"/>
          <a:ea typeface="+mn-ea"/>
          <a:cs typeface="+mn-cs"/>
          <a:sym typeface="Bodoni SvtyTwo ITC TT-Book"/>
        </a:defRPr>
      </a:lvl3pPr>
      <a:lvl4pPr indent="685800" algn="ctr" defTabSz="584200">
        <a:lnSpc>
          <a:spcPct val="90000"/>
        </a:lnSpc>
        <a:spcBef>
          <a:spcPts val="1600"/>
        </a:spcBef>
        <a:defRPr sz="7000">
          <a:solidFill>
            <a:srgbClr val="D93E2B"/>
          </a:solidFill>
          <a:latin typeface="+mn-lt"/>
          <a:ea typeface="+mn-ea"/>
          <a:cs typeface="+mn-cs"/>
          <a:sym typeface="Bodoni SvtyTwo ITC TT-Book"/>
        </a:defRPr>
      </a:lvl4pPr>
      <a:lvl5pPr indent="914400" algn="ctr" defTabSz="584200">
        <a:lnSpc>
          <a:spcPct val="90000"/>
        </a:lnSpc>
        <a:spcBef>
          <a:spcPts val="1600"/>
        </a:spcBef>
        <a:defRPr sz="7000">
          <a:solidFill>
            <a:srgbClr val="D93E2B"/>
          </a:solidFill>
          <a:latin typeface="+mn-lt"/>
          <a:ea typeface="+mn-ea"/>
          <a:cs typeface="+mn-cs"/>
          <a:sym typeface="Bodoni SvtyTwo ITC TT-Book"/>
        </a:defRPr>
      </a:lvl5pPr>
      <a:lvl6pPr indent="1143000" algn="ctr" defTabSz="584200">
        <a:lnSpc>
          <a:spcPct val="90000"/>
        </a:lnSpc>
        <a:spcBef>
          <a:spcPts val="1600"/>
        </a:spcBef>
        <a:defRPr sz="7000">
          <a:solidFill>
            <a:srgbClr val="D93E2B"/>
          </a:solidFill>
          <a:latin typeface="+mn-lt"/>
          <a:ea typeface="+mn-ea"/>
          <a:cs typeface="+mn-cs"/>
          <a:sym typeface="Bodoni SvtyTwo ITC TT-Book"/>
        </a:defRPr>
      </a:lvl6pPr>
      <a:lvl7pPr indent="1371600" algn="ctr" defTabSz="584200">
        <a:lnSpc>
          <a:spcPct val="90000"/>
        </a:lnSpc>
        <a:spcBef>
          <a:spcPts val="1600"/>
        </a:spcBef>
        <a:defRPr sz="7000">
          <a:solidFill>
            <a:srgbClr val="D93E2B"/>
          </a:solidFill>
          <a:latin typeface="+mn-lt"/>
          <a:ea typeface="+mn-ea"/>
          <a:cs typeface="+mn-cs"/>
          <a:sym typeface="Bodoni SvtyTwo ITC TT-Book"/>
        </a:defRPr>
      </a:lvl7pPr>
      <a:lvl8pPr indent="1600200" algn="ctr" defTabSz="584200">
        <a:lnSpc>
          <a:spcPct val="90000"/>
        </a:lnSpc>
        <a:spcBef>
          <a:spcPts val="1600"/>
        </a:spcBef>
        <a:defRPr sz="7000">
          <a:solidFill>
            <a:srgbClr val="D93E2B"/>
          </a:solidFill>
          <a:latin typeface="+mn-lt"/>
          <a:ea typeface="+mn-ea"/>
          <a:cs typeface="+mn-cs"/>
          <a:sym typeface="Bodoni SvtyTwo ITC TT-Book"/>
        </a:defRPr>
      </a:lvl8pPr>
      <a:lvl9pPr indent="1828800" algn="ctr" defTabSz="584200">
        <a:lnSpc>
          <a:spcPct val="90000"/>
        </a:lnSpc>
        <a:spcBef>
          <a:spcPts val="1600"/>
        </a:spcBef>
        <a:defRPr sz="7000">
          <a:solidFill>
            <a:srgbClr val="D93E2B"/>
          </a:solidFill>
          <a:latin typeface="+mn-lt"/>
          <a:ea typeface="+mn-ea"/>
          <a:cs typeface="+mn-cs"/>
          <a:sym typeface="Bodoni SvtyTwo ITC TT-Book"/>
        </a:defRPr>
      </a:lvl9pPr>
    </p:titleStyle>
    <p:bodyStyle>
      <a:lvl1pPr marL="4699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9398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4097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8796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3495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8194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6pPr>
      <a:lvl7pPr marL="32893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7pPr>
      <a:lvl8pPr marL="37592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8pPr>
      <a:lvl9pPr marL="4229100" indent="-469900" defTabSz="5842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9pPr>
    </p:bodyStyle>
    <p:otherStyle>
      <a:lvl1pPr algn="ctr" defTabSz="584200">
        <a:defRPr>
          <a:solidFill>
            <a:schemeClr val="tx1"/>
          </a:solidFill>
          <a:latin typeface="+mn-lt"/>
          <a:ea typeface="+mn-ea"/>
          <a:cs typeface="+mn-cs"/>
          <a:sym typeface="Palatino"/>
        </a:defRPr>
      </a:lvl1pPr>
      <a:lvl2pPr indent="228600" algn="ctr" defTabSz="584200">
        <a:defRPr>
          <a:solidFill>
            <a:schemeClr val="tx1"/>
          </a:solidFill>
          <a:latin typeface="+mn-lt"/>
          <a:ea typeface="+mn-ea"/>
          <a:cs typeface="+mn-cs"/>
          <a:sym typeface="Palatino"/>
        </a:defRPr>
      </a:lvl2pPr>
      <a:lvl3pPr indent="457200" algn="ctr" defTabSz="584200">
        <a:defRPr>
          <a:solidFill>
            <a:schemeClr val="tx1"/>
          </a:solidFill>
          <a:latin typeface="+mn-lt"/>
          <a:ea typeface="+mn-ea"/>
          <a:cs typeface="+mn-cs"/>
          <a:sym typeface="Palatino"/>
        </a:defRPr>
      </a:lvl3pPr>
      <a:lvl4pPr indent="685800" algn="ctr" defTabSz="584200">
        <a:defRPr>
          <a:solidFill>
            <a:schemeClr val="tx1"/>
          </a:solidFill>
          <a:latin typeface="+mn-lt"/>
          <a:ea typeface="+mn-ea"/>
          <a:cs typeface="+mn-cs"/>
          <a:sym typeface="Palatino"/>
        </a:defRPr>
      </a:lvl4pPr>
      <a:lvl5pPr indent="914400" algn="ctr" defTabSz="584200">
        <a:defRPr>
          <a:solidFill>
            <a:schemeClr val="tx1"/>
          </a:solidFill>
          <a:latin typeface="+mn-lt"/>
          <a:ea typeface="+mn-ea"/>
          <a:cs typeface="+mn-cs"/>
          <a:sym typeface="Palatino"/>
        </a:defRPr>
      </a:lvl5pPr>
      <a:lvl6pPr indent="1143000" algn="ctr" defTabSz="584200">
        <a:defRPr>
          <a:solidFill>
            <a:schemeClr val="tx1"/>
          </a:solidFill>
          <a:latin typeface="+mn-lt"/>
          <a:ea typeface="+mn-ea"/>
          <a:cs typeface="+mn-cs"/>
          <a:sym typeface="Palatino"/>
        </a:defRPr>
      </a:lvl6pPr>
      <a:lvl7pPr indent="1371600" algn="ctr" defTabSz="584200">
        <a:defRPr>
          <a:solidFill>
            <a:schemeClr val="tx1"/>
          </a:solidFill>
          <a:latin typeface="+mn-lt"/>
          <a:ea typeface="+mn-ea"/>
          <a:cs typeface="+mn-cs"/>
          <a:sym typeface="Palatino"/>
        </a:defRPr>
      </a:lvl7pPr>
      <a:lvl8pPr indent="1600200" algn="ctr" defTabSz="584200">
        <a:defRPr>
          <a:solidFill>
            <a:schemeClr val="tx1"/>
          </a:solidFill>
          <a:latin typeface="+mn-lt"/>
          <a:ea typeface="+mn-ea"/>
          <a:cs typeface="+mn-cs"/>
          <a:sym typeface="Palatino"/>
        </a:defRPr>
      </a:lvl8pPr>
      <a:lvl9pPr indent="1828800" algn="ctr" defTabSz="584200">
        <a:defRPr>
          <a:solidFill>
            <a:schemeClr val="tx1"/>
          </a:solidFill>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gi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0.xm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0.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0.gi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1.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6901" y="-74771"/>
            <a:ext cx="14337403" cy="9828371"/>
          </a:xfrm>
          <a:prstGeom prst="rect">
            <a:avLst/>
          </a:prstGeom>
        </p:spPr>
      </p:pic>
      <p:sp>
        <p:nvSpPr>
          <p:cNvPr id="6" name="Rectangle 5"/>
          <p:cNvSpPr/>
          <p:nvPr/>
        </p:nvSpPr>
        <p:spPr>
          <a:xfrm>
            <a:off x="0" y="8848725"/>
            <a:ext cx="13004800" cy="904875"/>
          </a:xfrm>
          <a:prstGeom prst="rect">
            <a:avLst/>
          </a:prstGeom>
          <a:gradFill>
            <a:gsLst>
              <a:gs pos="0">
                <a:srgbClr val="101E08">
                  <a:alpha val="79000"/>
                </a:srgbClr>
              </a:gs>
              <a:gs pos="64000">
                <a:schemeClr val="bg1"/>
              </a:gs>
            </a:gsLst>
            <a:lin ang="0" scaled="0"/>
          </a:gradFill>
          <a:ln/>
        </p:spPr>
        <p:style>
          <a:lnRef idx="0">
            <a:schemeClr val="accent3"/>
          </a:lnRef>
          <a:fillRef idx="3">
            <a:schemeClr val="accent3"/>
          </a:fillRef>
          <a:effectRef idx="3">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89994" y="8848725"/>
            <a:ext cx="3429000" cy="904875"/>
          </a:xfrm>
          <a:prstGeom prst="rect">
            <a:avLst/>
          </a:prstGeom>
        </p:spPr>
      </p:pic>
      <p:sp>
        <p:nvSpPr>
          <p:cNvPr id="7" name="TextBox 6"/>
          <p:cNvSpPr txBox="1"/>
          <p:nvPr/>
        </p:nvSpPr>
        <p:spPr>
          <a:xfrm>
            <a:off x="542441" y="9065200"/>
            <a:ext cx="1246235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dirty="0" smtClean="0">
                <a:ln w="0"/>
                <a:solidFill>
                  <a:schemeClr val="bg1"/>
                </a:solidFill>
                <a:effectLst>
                  <a:glow>
                    <a:schemeClr val="bg1">
                      <a:alpha val="46000"/>
                    </a:schemeClr>
                  </a:glow>
                  <a:outerShdw blurRad="38100" dist="19050" dir="2700000" algn="tl" rotWithShape="0">
                    <a:schemeClr val="dk1">
                      <a:alpha val="40000"/>
                    </a:schemeClr>
                  </a:outerShdw>
                </a:effectLst>
              </a:rPr>
              <a:t>Scott </a:t>
            </a:r>
            <a:r>
              <a:rPr lang="en-US" dirty="0" err="1" smtClean="0">
                <a:ln w="0"/>
                <a:solidFill>
                  <a:schemeClr val="bg1"/>
                </a:solidFill>
                <a:effectLst>
                  <a:glow>
                    <a:schemeClr val="bg1">
                      <a:alpha val="46000"/>
                    </a:schemeClr>
                  </a:glow>
                  <a:outerShdw blurRad="38100" dist="19050" dir="2700000" algn="tl" rotWithShape="0">
                    <a:schemeClr val="dk1">
                      <a:alpha val="40000"/>
                    </a:schemeClr>
                  </a:outerShdw>
                </a:effectLst>
              </a:rPr>
              <a:t>Wm</a:t>
            </a:r>
            <a:r>
              <a:rPr lang="en-US" dirty="0" smtClean="0">
                <a:ln w="0"/>
                <a:solidFill>
                  <a:schemeClr val="bg1"/>
                </a:solidFill>
                <a:effectLst>
                  <a:glow>
                    <a:schemeClr val="bg1">
                      <a:alpha val="46000"/>
                    </a:schemeClr>
                  </a:glow>
                  <a:outerShdw blurRad="38100" dist="19050" dir="2700000" algn="tl" rotWithShape="0">
                    <a:schemeClr val="dk1">
                      <a:alpha val="40000"/>
                    </a:schemeClr>
                  </a:outerShdw>
                </a:effectLst>
              </a:rPr>
              <a:t> Weinstein</a:t>
            </a:r>
            <a:endParaRPr kumimoji="0" lang="en-US" sz="2400" i="0" u="none" strike="noStrike" normalizeH="0" baseline="0" dirty="0">
              <a:ln w="0"/>
              <a:solidFill>
                <a:schemeClr val="bg1"/>
              </a:solidFill>
              <a:effectLst>
                <a:glow>
                  <a:schemeClr val="bg1">
                    <a:alpha val="46000"/>
                  </a:schemeClr>
                </a:glow>
                <a:outerShdw blurRad="38100" dist="19050" dir="2700000" algn="tl" rotWithShape="0">
                  <a:schemeClr val="dk1">
                    <a:alpha val="40000"/>
                  </a:schemeClr>
                </a:outerShdw>
              </a:effectLst>
              <a:uFillTx/>
              <a:sym typeface="Palatino"/>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slide-10.gif"/>
          <p:cNvPicPr/>
          <p:nvPr/>
        </p:nvPicPr>
        <p:blipFill>
          <a:blip r:embed="rId2">
            <a:extLst/>
          </a:blip>
          <a:srcRect/>
          <a:stretch>
            <a:fillRect/>
          </a:stretch>
        </p:blipFill>
        <p:spPr>
          <a:xfrm>
            <a:off x="2171876" y="1430019"/>
            <a:ext cx="8983040" cy="7900262"/>
          </a:xfrm>
          <a:prstGeom prst="rect">
            <a:avLst/>
          </a:prstGeom>
          <a:ln w="25400">
            <a:solidFill>
              <a:srgbClr val="F3F7F5"/>
            </a:solidFill>
            <a:miter lim="400000"/>
          </a:ln>
          <a:effectLst>
            <a:outerShdw blurRad="215900" dist="25400" dir="3600000" rotWithShape="0">
              <a:srgbClr val="000000">
                <a:alpha val="13218"/>
              </a:srgbClr>
            </a:outerShdw>
          </a:effectLst>
        </p:spPr>
      </p:pic>
      <p:sp>
        <p:nvSpPr>
          <p:cNvPr id="3" name="Shape 77"/>
          <p:cNvSpPr txBox="1">
            <a:spLocks/>
          </p:cNvSpPr>
          <p:nvPr/>
        </p:nvSpPr>
        <p:spPr>
          <a:xfrm>
            <a:off x="719666" y="424707"/>
            <a:ext cx="11988800" cy="1219200"/>
          </a:xfrm>
          <a:prstGeom prst="rect">
            <a:avLst/>
          </a:prstGeom>
        </p:spPr>
        <p:txBody>
          <a:bodyPr/>
          <a:lstStyle>
            <a:lvl1pPr algn="ctr" defTabSz="584200">
              <a:lnSpc>
                <a:spcPct val="90000"/>
              </a:lnSpc>
              <a:spcBef>
                <a:spcPts val="1600"/>
              </a:spcBef>
              <a:defRPr sz="3600">
                <a:solidFill>
                  <a:srgbClr val="D93E2B"/>
                </a:solidFill>
                <a:latin typeface="+mn-lt"/>
                <a:ea typeface="+mn-ea"/>
                <a:cs typeface="+mn-cs"/>
                <a:sym typeface="Bodoni SvtyTwo ITC TT-Book"/>
              </a:defRPr>
            </a:lvl1pPr>
            <a:lvl2pPr indent="228600" algn="ctr" defTabSz="584200">
              <a:lnSpc>
                <a:spcPct val="90000"/>
              </a:lnSpc>
              <a:spcBef>
                <a:spcPts val="1600"/>
              </a:spcBef>
              <a:defRPr sz="7000">
                <a:solidFill>
                  <a:srgbClr val="D93E2B"/>
                </a:solidFill>
                <a:latin typeface="+mn-lt"/>
                <a:ea typeface="+mn-ea"/>
                <a:cs typeface="+mn-cs"/>
                <a:sym typeface="Bodoni SvtyTwo ITC TT-Book"/>
              </a:defRPr>
            </a:lvl2pPr>
            <a:lvl3pPr indent="457200" algn="ctr" defTabSz="584200">
              <a:lnSpc>
                <a:spcPct val="90000"/>
              </a:lnSpc>
              <a:spcBef>
                <a:spcPts val="1600"/>
              </a:spcBef>
              <a:defRPr sz="7000">
                <a:solidFill>
                  <a:srgbClr val="D93E2B"/>
                </a:solidFill>
                <a:latin typeface="+mn-lt"/>
                <a:ea typeface="+mn-ea"/>
                <a:cs typeface="+mn-cs"/>
                <a:sym typeface="Bodoni SvtyTwo ITC TT-Book"/>
              </a:defRPr>
            </a:lvl3pPr>
            <a:lvl4pPr indent="685800" algn="ctr" defTabSz="584200">
              <a:lnSpc>
                <a:spcPct val="90000"/>
              </a:lnSpc>
              <a:spcBef>
                <a:spcPts val="1600"/>
              </a:spcBef>
              <a:defRPr sz="7000">
                <a:solidFill>
                  <a:srgbClr val="D93E2B"/>
                </a:solidFill>
                <a:latin typeface="+mn-lt"/>
                <a:ea typeface="+mn-ea"/>
                <a:cs typeface="+mn-cs"/>
                <a:sym typeface="Bodoni SvtyTwo ITC TT-Book"/>
              </a:defRPr>
            </a:lvl4pPr>
            <a:lvl5pPr indent="914400" algn="ctr" defTabSz="584200">
              <a:lnSpc>
                <a:spcPct val="90000"/>
              </a:lnSpc>
              <a:spcBef>
                <a:spcPts val="1600"/>
              </a:spcBef>
              <a:defRPr sz="7000">
                <a:solidFill>
                  <a:srgbClr val="D93E2B"/>
                </a:solidFill>
                <a:latin typeface="+mn-lt"/>
                <a:ea typeface="+mn-ea"/>
                <a:cs typeface="+mn-cs"/>
                <a:sym typeface="Bodoni SvtyTwo ITC TT-Book"/>
              </a:defRPr>
            </a:lvl5pPr>
            <a:lvl6pPr indent="1143000" algn="ctr" defTabSz="584200">
              <a:lnSpc>
                <a:spcPct val="90000"/>
              </a:lnSpc>
              <a:spcBef>
                <a:spcPts val="1600"/>
              </a:spcBef>
              <a:defRPr sz="7000">
                <a:solidFill>
                  <a:srgbClr val="D93E2B"/>
                </a:solidFill>
                <a:latin typeface="+mn-lt"/>
                <a:ea typeface="+mn-ea"/>
                <a:cs typeface="+mn-cs"/>
                <a:sym typeface="Bodoni SvtyTwo ITC TT-Book"/>
              </a:defRPr>
            </a:lvl6pPr>
            <a:lvl7pPr indent="1371600" algn="ctr" defTabSz="584200">
              <a:lnSpc>
                <a:spcPct val="90000"/>
              </a:lnSpc>
              <a:spcBef>
                <a:spcPts val="1600"/>
              </a:spcBef>
              <a:defRPr sz="7000">
                <a:solidFill>
                  <a:srgbClr val="D93E2B"/>
                </a:solidFill>
                <a:latin typeface="+mn-lt"/>
                <a:ea typeface="+mn-ea"/>
                <a:cs typeface="+mn-cs"/>
                <a:sym typeface="Bodoni SvtyTwo ITC TT-Book"/>
              </a:defRPr>
            </a:lvl7pPr>
            <a:lvl8pPr indent="1600200" algn="ctr" defTabSz="584200">
              <a:lnSpc>
                <a:spcPct val="90000"/>
              </a:lnSpc>
              <a:spcBef>
                <a:spcPts val="1600"/>
              </a:spcBef>
              <a:defRPr sz="7000">
                <a:solidFill>
                  <a:srgbClr val="D93E2B"/>
                </a:solidFill>
                <a:latin typeface="+mn-lt"/>
                <a:ea typeface="+mn-ea"/>
                <a:cs typeface="+mn-cs"/>
                <a:sym typeface="Bodoni SvtyTwo ITC TT-Book"/>
              </a:defRPr>
            </a:lvl8pPr>
            <a:lvl9pPr indent="1828800" algn="ctr" defTabSz="584200">
              <a:lnSpc>
                <a:spcPct val="90000"/>
              </a:lnSpc>
              <a:spcBef>
                <a:spcPts val="1600"/>
              </a:spcBef>
              <a:defRPr sz="7000">
                <a:solidFill>
                  <a:srgbClr val="D93E2B"/>
                </a:solidFill>
                <a:latin typeface="+mn-lt"/>
                <a:ea typeface="+mn-ea"/>
                <a:cs typeface="+mn-cs"/>
                <a:sym typeface="Bodoni SvtyTwo ITC TT-Book"/>
              </a:defRPr>
            </a:lvl9pPr>
          </a:lstStyle>
          <a:p>
            <a:pPr>
              <a:defRPr sz="1800">
                <a:solidFill>
                  <a:srgbClr val="000000"/>
                </a:solidFill>
              </a:defRPr>
            </a:pPr>
            <a:r>
              <a:rPr lang="en-US" sz="4500" dirty="0" smtClean="0">
                <a:solidFill>
                  <a:srgbClr val="D93E2A"/>
                </a:solidFill>
                <a:latin typeface="Palatino Linotype"/>
                <a:cs typeface="Palatino Linotype"/>
              </a:rPr>
              <a:t>Florida Law</a:t>
            </a:r>
            <a:endParaRPr lang="en-US" sz="4500" dirty="0">
              <a:solidFill>
                <a:srgbClr val="D93E2A"/>
              </a:solidFill>
              <a:latin typeface="Palatino Linotype"/>
              <a:cs typeface="Palatino Linotype"/>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p:cNvPicPr/>
          <p:nvPr/>
        </p:nvPicPr>
        <p:blipFill>
          <a:blip r:embed="rId2">
            <a:extLst/>
          </a:blip>
          <a:stretch>
            <a:fillRect/>
          </a:stretch>
        </p:blipFill>
        <p:spPr>
          <a:xfrm>
            <a:off x="1555285" y="2476552"/>
            <a:ext cx="9910834" cy="4599681"/>
          </a:xfrm>
          <a:prstGeom prst="rect">
            <a:avLst/>
          </a:prstGeom>
          <a:effectLst/>
        </p:spPr>
      </p:pic>
      <p:sp>
        <p:nvSpPr>
          <p:cNvPr id="69" name="Shape 69"/>
          <p:cNvSpPr/>
          <p:nvPr/>
        </p:nvSpPr>
        <p:spPr>
          <a:xfrm>
            <a:off x="2055332" y="2476552"/>
            <a:ext cx="8978904" cy="4351774"/>
          </a:xfrm>
          <a:prstGeom prst="rect">
            <a:avLst/>
          </a:prstGeom>
          <a:noFill/>
          <a:ln>
            <a:noFill/>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defRPr sz="3600"/>
            </a:lvl1pPr>
          </a:lstStyle>
          <a:p>
            <a:pPr lvl="0">
              <a:lnSpc>
                <a:spcPct val="130000"/>
              </a:lnSpc>
              <a:defRPr sz="1800">
                <a:solidFill>
                  <a:srgbClr val="000000"/>
                </a:solidFill>
              </a:defRPr>
            </a:pPr>
            <a:r>
              <a:rPr sz="3000" dirty="0">
                <a:solidFill>
                  <a:srgbClr val="414141"/>
                </a:solidFill>
                <a:latin typeface="Palatino Linotype"/>
                <a:cs typeface="Palatino Linotype"/>
              </a:rPr>
              <a:t>According to the FBI, there were a total of 1.5 million drug arrests made nationwide in 2011, and out of those arrests, about 750,000 were for marijuana (just under half, 49.5 percent) -- that's one marijuana arrest every 42 seconds and one drug arrest every 21 seconds in the U.S.</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p:nvPr/>
        </p:nvPicPr>
        <p:blipFill>
          <a:blip r:embed="rId2">
            <a:extLst/>
          </a:blip>
          <a:stretch>
            <a:fillRect/>
          </a:stretch>
        </p:blipFill>
        <p:spPr>
          <a:xfrm>
            <a:off x="616371" y="1851868"/>
            <a:ext cx="11772058" cy="549106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6"/>
          <p:cNvGrpSpPr/>
          <p:nvPr/>
        </p:nvGrpSpPr>
        <p:grpSpPr>
          <a:xfrm>
            <a:off x="6692900" y="2565400"/>
            <a:ext cx="5842000" cy="6680200"/>
            <a:chOff x="-127000" y="-88900"/>
            <a:chExt cx="5842000" cy="6680200"/>
          </a:xfrm>
        </p:grpSpPr>
        <p:pic>
          <p:nvPicPr>
            <p:cNvPr id="75" name="MARIJUANA-popup.jpg"/>
            <p:cNvPicPr/>
            <p:nvPr/>
          </p:nvPicPr>
          <p:blipFill>
            <a:blip r:embed="rId2" cstate="screen">
              <a:extLst>
                <a:ext uri="{28A0092B-C50C-407E-A947-70E740481C1C}">
                  <a14:useLocalDpi xmlns:a14="http://schemas.microsoft.com/office/drawing/2010/main"/>
                </a:ext>
              </a:extLst>
            </a:blip>
            <a:srcRect/>
            <a:stretch>
              <a:fillRect/>
            </a:stretch>
          </p:blipFill>
          <p:spPr>
            <a:xfrm>
              <a:off x="0" y="0"/>
              <a:ext cx="5588000" cy="6350000"/>
            </a:xfrm>
            <a:prstGeom prst="rect">
              <a:avLst/>
            </a:prstGeom>
            <a:ln>
              <a:noFill/>
            </a:ln>
            <a:effectLst/>
          </p:spPr>
        </p:pic>
        <p:pic>
          <p:nvPicPr>
            <p:cNvPr id="74" name="Picture 73"/>
            <p:cNvPicPr/>
            <p:nvPr/>
          </p:nvPicPr>
          <p:blipFill>
            <a:blip r:embed="rId3">
              <a:extLst/>
            </a:blip>
            <a:stretch>
              <a:fillRect/>
            </a:stretch>
          </p:blipFill>
          <p:spPr>
            <a:xfrm>
              <a:off x="-127000" y="-88900"/>
              <a:ext cx="5842000" cy="6680200"/>
            </a:xfrm>
            <a:prstGeom prst="rect">
              <a:avLst/>
            </a:prstGeom>
            <a:effectLst/>
          </p:spPr>
        </p:pic>
      </p:grpSp>
      <p:sp>
        <p:nvSpPr>
          <p:cNvPr id="77" name="Shape 77"/>
          <p:cNvSpPr>
            <a:spLocks noGrp="1"/>
          </p:cNvSpPr>
          <p:nvPr>
            <p:ph type="title"/>
          </p:nvPr>
        </p:nvSpPr>
        <p:spPr>
          <a:prstGeom prst="rect">
            <a:avLst/>
          </a:prstGeom>
        </p:spPr>
        <p:txBody>
          <a:bodyPr/>
          <a:lstStyle>
            <a:lvl1pPr>
              <a:defRPr sz="3600"/>
            </a:lvl1pPr>
          </a:lstStyle>
          <a:p>
            <a:pPr lvl="0">
              <a:defRPr sz="1800">
                <a:solidFill>
                  <a:srgbClr val="000000"/>
                </a:solidFill>
              </a:defRPr>
            </a:pPr>
            <a:r>
              <a:rPr sz="3600" dirty="0">
                <a:solidFill>
                  <a:srgbClr val="D93E2A"/>
                </a:solidFill>
                <a:latin typeface="Palatino Linotype"/>
                <a:cs typeface="Palatino Linotype"/>
              </a:rPr>
              <a:t>Blacks Are Singled Out for Marijuana Arrests, </a:t>
            </a:r>
            <a:r>
              <a:rPr lang="en-US" sz="3600" dirty="0" smtClean="0">
                <a:solidFill>
                  <a:srgbClr val="D93E2A"/>
                </a:solidFill>
                <a:latin typeface="Palatino Linotype"/>
                <a:cs typeface="Palatino Linotype"/>
              </a:rPr>
              <a:t/>
            </a:r>
            <a:br>
              <a:rPr lang="en-US" sz="3600" dirty="0" smtClean="0">
                <a:solidFill>
                  <a:srgbClr val="D93E2A"/>
                </a:solidFill>
                <a:latin typeface="Palatino Linotype"/>
                <a:cs typeface="Palatino Linotype"/>
              </a:rPr>
            </a:br>
            <a:r>
              <a:rPr sz="3600" dirty="0" smtClean="0">
                <a:solidFill>
                  <a:srgbClr val="D93E2A"/>
                </a:solidFill>
                <a:latin typeface="Palatino Linotype"/>
                <a:cs typeface="Palatino Linotype"/>
              </a:rPr>
              <a:t>Federal </a:t>
            </a:r>
            <a:r>
              <a:rPr sz="3600" dirty="0">
                <a:solidFill>
                  <a:srgbClr val="D93E2A"/>
                </a:solidFill>
                <a:latin typeface="Palatino Linotype"/>
                <a:cs typeface="Palatino Linotype"/>
              </a:rPr>
              <a:t>Data Suggests</a:t>
            </a:r>
          </a:p>
        </p:txBody>
      </p:sp>
      <p:sp>
        <p:nvSpPr>
          <p:cNvPr id="78" name="Shape 78"/>
          <p:cNvSpPr>
            <a:spLocks noGrp="1"/>
          </p:cNvSpPr>
          <p:nvPr>
            <p:ph type="body" idx="1"/>
          </p:nvPr>
        </p:nvSpPr>
        <p:spPr>
          <a:prstGeom prst="rect">
            <a:avLst/>
          </a:prstGeom>
        </p:spPr>
        <p:txBody>
          <a:bodyPr/>
          <a:lstStyle>
            <a:lvl1pPr marL="393699" indent="-393699">
              <a:defRPr sz="3400"/>
            </a:lvl1pPr>
          </a:lstStyle>
          <a:p>
            <a:pPr lvl="0">
              <a:defRPr sz="1800">
                <a:solidFill>
                  <a:srgbClr val="000000"/>
                </a:solidFill>
              </a:defRPr>
            </a:pPr>
            <a:r>
              <a:rPr sz="3400" dirty="0">
                <a:solidFill>
                  <a:srgbClr val="414141"/>
                </a:solidFill>
                <a:latin typeface="Palatino Linotype"/>
                <a:cs typeface="Palatino Linotype"/>
              </a:rPr>
              <a:t>Black Americans were nearly four times as likely as whites to be arrested on charges of marijuana possession in 2010, even though the two groups used the drug at similar rates, according to new federal data.</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908050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Map-of-US-state-cannabis-laws.svg.jpg"/>
          <p:cNvPicPr/>
          <p:nvPr/>
        </p:nvPicPr>
        <p:blipFill>
          <a:blip r:embed="rId2">
            <a:extLst/>
          </a:blip>
          <a:stretch>
            <a:fillRect/>
          </a:stretch>
        </p:blipFill>
        <p:spPr>
          <a:xfrm>
            <a:off x="1422400" y="1013420"/>
            <a:ext cx="10160000" cy="6286501"/>
          </a:xfrm>
          <a:prstGeom prst="rect">
            <a:avLst/>
          </a:prstGeom>
          <a:ln w="12700">
            <a:miter lim="400000"/>
          </a:ln>
        </p:spPr>
      </p:pic>
      <p:sp>
        <p:nvSpPr>
          <p:cNvPr id="81" name="Shape 81"/>
          <p:cNvSpPr/>
          <p:nvPr/>
        </p:nvSpPr>
        <p:spPr>
          <a:xfrm>
            <a:off x="1422400" y="246917"/>
            <a:ext cx="10160000" cy="6104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nSpc>
                <a:spcPct val="90000"/>
              </a:lnSpc>
              <a:spcBef>
                <a:spcPts val="1600"/>
              </a:spcBef>
              <a:defRPr sz="3600">
                <a:solidFill>
                  <a:srgbClr val="D93E2B"/>
                </a:solidFill>
                <a:latin typeface="+mn-lt"/>
                <a:ea typeface="+mn-ea"/>
                <a:cs typeface="+mn-cs"/>
                <a:sym typeface="Bodoni SvtyTwo ITC TT-Book"/>
              </a:defRPr>
            </a:lvl1pPr>
          </a:lstStyle>
          <a:p>
            <a:pPr lvl="0">
              <a:defRPr sz="1800">
                <a:solidFill>
                  <a:srgbClr val="000000"/>
                </a:solidFill>
              </a:defRPr>
            </a:pPr>
            <a:r>
              <a:rPr sz="3600" dirty="0">
                <a:solidFill>
                  <a:srgbClr val="D93E2B"/>
                </a:solidFill>
                <a:latin typeface="Palatino Linotype"/>
                <a:cs typeface="Palatino Linotype"/>
              </a:rPr>
              <a:t>Map of the US showing US cannabis laws</a:t>
            </a:r>
          </a:p>
        </p:txBody>
      </p:sp>
      <p:pic>
        <p:nvPicPr>
          <p:cNvPr id="82" name="Picture 81"/>
          <p:cNvPicPr/>
          <p:nvPr/>
        </p:nvPicPr>
        <p:blipFill>
          <a:blip r:embed="rId3">
            <a:extLst/>
          </a:blip>
          <a:stretch>
            <a:fillRect/>
          </a:stretch>
        </p:blipFill>
        <p:spPr>
          <a:xfrm>
            <a:off x="3771900" y="7360840"/>
            <a:ext cx="5461000" cy="23368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908050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p:cNvPicPr/>
          <p:nvPr/>
        </p:nvPicPr>
        <p:blipFill>
          <a:blip r:embed="rId2">
            <a:extLst/>
          </a:blip>
          <a:stretch>
            <a:fillRect/>
          </a:stretch>
        </p:blipFill>
        <p:spPr>
          <a:xfrm>
            <a:off x="857671" y="1021487"/>
            <a:ext cx="11289459" cy="7693370"/>
          </a:xfrm>
          <a:prstGeom prst="rect">
            <a:avLst/>
          </a:prstGeom>
          <a:effectLst/>
        </p:spPr>
      </p:pic>
      <p:sp>
        <p:nvSpPr>
          <p:cNvPr id="85" name="Shape 85"/>
          <p:cNvSpPr/>
          <p:nvPr/>
        </p:nvSpPr>
        <p:spPr>
          <a:xfrm>
            <a:off x="1270570" y="1242351"/>
            <a:ext cx="10463660" cy="7076795"/>
          </a:xfrm>
          <a:prstGeom prst="rect">
            <a:avLst/>
          </a:prstGeom>
          <a:noFill/>
          <a:ln>
            <a:noFill/>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defRPr sz="3600"/>
            </a:lvl1pPr>
          </a:lstStyle>
          <a:p>
            <a:pPr lvl="0">
              <a:lnSpc>
                <a:spcPct val="130000"/>
              </a:lnSpc>
              <a:defRPr sz="1800">
                <a:solidFill>
                  <a:srgbClr val="000000"/>
                </a:solidFill>
              </a:defRPr>
            </a:pPr>
            <a:r>
              <a:rPr sz="3000" dirty="0">
                <a:solidFill>
                  <a:srgbClr val="414141"/>
                </a:solidFill>
              </a:rPr>
              <a:t>In 1978 Robert Randall sued the federal government for arresting him for using cannabis to treat his glaucoma. The judge ruled Randall needed cannabis for medical purposes and required the Food &amp; Drug Administration to set up a program to grow cannabis on a farm at the University of Mississippi and to distribute 300 cannabis cigarettes a month to Randall. In 1992 George H.W. Bush discontinued the program after Randall tried to make AIDS patients eligible for the program. Thirteen people were already enrolled and were allowed to continue receiving cannabis cigarettes; today the government still ships cannabis cigarettes to seven people</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a:spLocks noGrp="1"/>
          </p:cNvSpPr>
          <p:nvPr>
            <p:ph type="title"/>
          </p:nvPr>
        </p:nvSpPr>
        <p:spPr>
          <a:prstGeom prst="rect">
            <a:avLst/>
          </a:prstGeom>
        </p:spPr>
        <p:txBody>
          <a:bodyPr>
            <a:normAutofit/>
          </a:bodyPr>
          <a:lstStyle>
            <a:lvl1pPr defTabSz="554990">
              <a:spcBef>
                <a:spcPts val="1500"/>
              </a:spcBef>
              <a:defRPr sz="6650"/>
            </a:lvl1pPr>
          </a:lstStyle>
          <a:p>
            <a:pPr lvl="0">
              <a:defRPr sz="1800">
                <a:solidFill>
                  <a:srgbClr val="000000"/>
                </a:solidFill>
              </a:defRPr>
            </a:pPr>
            <a:r>
              <a:rPr sz="5000" dirty="0">
                <a:solidFill>
                  <a:srgbClr val="D93E2B"/>
                </a:solidFill>
                <a:latin typeface="Palatino Linotype"/>
                <a:cs typeface="Palatino Linotype"/>
              </a:rPr>
              <a:t>Cannabinoids Identified in Marijuana</a:t>
            </a:r>
          </a:p>
        </p:txBody>
      </p:sp>
      <p:graphicFrame>
        <p:nvGraphicFramePr>
          <p:cNvPr id="89" name="Table 89"/>
          <p:cNvGraphicFramePr/>
          <p:nvPr/>
        </p:nvGraphicFramePr>
        <p:xfrm>
          <a:off x="508000" y="2628900"/>
          <a:ext cx="12011321" cy="6800131"/>
        </p:xfrm>
        <a:graphic>
          <a:graphicData uri="http://schemas.openxmlformats.org/drawingml/2006/table">
            <a:tbl>
              <a:tblPr firstRow="1" firstCol="1" bandRow="1">
                <a:tableStyleId>{4C3C2611-4C71-4FC5-86AE-919BDF0F9419}</a:tableStyleId>
              </a:tblPr>
              <a:tblGrid>
                <a:gridCol w="374401"/>
                <a:gridCol w="4933206"/>
                <a:gridCol w="4028182"/>
                <a:gridCol w="2675532"/>
              </a:tblGrid>
              <a:tr h="618427">
                <a:tc>
                  <a:txBody>
                    <a:bodyPr/>
                    <a:lstStyle/>
                    <a:p>
                      <a:pPr lvl="0" defTabSz="914400">
                        <a:defRPr sz="2600"/>
                      </a:pPr>
                      <a:endParaRPr/>
                    </a:p>
                  </a:txBody>
                  <a:tcPr marL="50800" marR="50800" marT="50800" marB="50800" anchor="ctr" horzOverflow="overflow"/>
                </a:tc>
                <a:tc>
                  <a:txBody>
                    <a:bodyPr/>
                    <a:lstStyle/>
                    <a:p>
                      <a:pPr lvl="0" defTabSz="914400">
                        <a:defRPr>
                          <a:solidFill>
                            <a:srgbClr val="000000"/>
                          </a:solidFill>
                        </a:defRPr>
                      </a:pPr>
                      <a:r>
                        <a:rPr sz="2600">
                          <a:solidFill>
                            <a:srgbClr val="FFFFFF"/>
                          </a:solidFill>
                        </a:rPr>
                        <a:t>Cannabinoid Group</a:t>
                      </a:r>
                    </a:p>
                  </a:txBody>
                  <a:tcPr marL="50800" marR="50800" marT="50800" marB="50800" anchor="ctr" horzOverflow="overflow"/>
                </a:tc>
                <a:tc>
                  <a:txBody>
                    <a:bodyPr/>
                    <a:lstStyle/>
                    <a:p>
                      <a:pPr lvl="0" defTabSz="914400">
                        <a:defRPr>
                          <a:solidFill>
                            <a:srgbClr val="000000"/>
                          </a:solidFill>
                        </a:defRPr>
                      </a:pPr>
                      <a:r>
                        <a:rPr sz="2600">
                          <a:solidFill>
                            <a:srgbClr val="FFFFFF"/>
                          </a:solidFill>
                        </a:rPr>
                        <a:t>Abbreviation</a:t>
                      </a:r>
                    </a:p>
                  </a:txBody>
                  <a:tcPr marL="50800" marR="50800" marT="50800" marB="50800" anchor="ctr" horzOverflow="overflow"/>
                </a:tc>
                <a:tc>
                  <a:txBody>
                    <a:bodyPr/>
                    <a:lstStyle/>
                    <a:p>
                      <a:pPr lvl="0" defTabSz="914400">
                        <a:defRPr>
                          <a:solidFill>
                            <a:srgbClr val="000000"/>
                          </a:solidFill>
                        </a:defRPr>
                      </a:pPr>
                      <a:r>
                        <a:rPr sz="2600">
                          <a:solidFill>
                            <a:srgbClr val="FFFFFF"/>
                          </a:solidFill>
                        </a:rPr>
                        <a:t>Known Variants</a:t>
                      </a:r>
                    </a:p>
                  </a:txBody>
                  <a:tcPr marL="50800" marR="50800" marT="50800" marB="50800" anchor="ctr" horzOverflow="overflow"/>
                </a:tc>
              </a:tr>
              <a:tr h="514950">
                <a:tc>
                  <a:txBody>
                    <a:bodyPr/>
                    <a:lstStyle/>
                    <a:p>
                      <a:pPr lvl="0" defTabSz="914400">
                        <a:defRPr>
                          <a:solidFill>
                            <a:srgbClr val="000000"/>
                          </a:solidFill>
                        </a:defRPr>
                      </a:pPr>
                      <a:r>
                        <a:rPr sz="1600">
                          <a:solidFill>
                            <a:srgbClr val="FFFFFF"/>
                          </a:solidFill>
                        </a:rPr>
                        <a:t>1</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9-Tetrahydrocannabinol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9-THC</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9</a:t>
                      </a:r>
                    </a:p>
                  </a:txBody>
                  <a:tcPr marL="50800" marR="50800" marT="50800" marB="50800" anchor="ctr" horzOverflow="overflow"/>
                </a:tc>
              </a:tr>
              <a:tr h="514950">
                <a:tc>
                  <a:txBody>
                    <a:bodyPr/>
                    <a:lstStyle/>
                    <a:p>
                      <a:pPr lvl="0" defTabSz="914400">
                        <a:defRPr>
                          <a:solidFill>
                            <a:srgbClr val="000000"/>
                          </a:solidFill>
                        </a:defRPr>
                      </a:pPr>
                      <a:r>
                        <a:rPr sz="1600">
                          <a:solidFill>
                            <a:srgbClr val="FFFFFF"/>
                          </a:solidFill>
                        </a:rPr>
                        <a:t>2</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8-Tetrahydrocannabinol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8-THC</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2</a:t>
                      </a:r>
                    </a:p>
                  </a:txBody>
                  <a:tcPr marL="50800" marR="50800" marT="50800" marB="50800" anchor="ctr" horzOverflow="overflow"/>
                </a:tc>
              </a:tr>
              <a:tr h="514950">
                <a:tc>
                  <a:txBody>
                    <a:bodyPr/>
                    <a:lstStyle/>
                    <a:p>
                      <a:pPr lvl="0" defTabSz="914400">
                        <a:defRPr>
                          <a:solidFill>
                            <a:srgbClr val="000000"/>
                          </a:solidFill>
                        </a:defRPr>
                      </a:pPr>
                      <a:r>
                        <a:rPr sz="1600">
                          <a:solidFill>
                            <a:srgbClr val="FFFFFF"/>
                          </a:solidFill>
                        </a:rPr>
                        <a:t>3</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Cannabichromene</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CBC</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5</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4</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Cannabicyclol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3</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5</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Cannabidiol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CBD</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7</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6</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Cannabielsoin</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CBE</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5</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7</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Cannabigerol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CBG</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6</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8</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Cannabinidiol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CBND</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2</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9</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Cannabinol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CBN</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7</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10</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Cannabitriol</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CBT</a:t>
                      </a:r>
                    </a:p>
                  </a:txBody>
                  <a:tcPr marL="50800" marR="50800" marT="50800" marB="50800" anchor="ctr" horzOverflow="overflow"/>
                </a:tc>
                <a:tc>
                  <a:txBody>
                    <a:bodyPr/>
                    <a:lstStyle/>
                    <a:p>
                      <a:pPr lvl="0" defTabSz="914400">
                        <a:defRPr>
                          <a:solidFill>
                            <a:srgbClr val="000000"/>
                          </a:solidFill>
                        </a:defRPr>
                      </a:pPr>
                      <a:r>
                        <a:rPr sz="2600">
                          <a:solidFill>
                            <a:srgbClr val="414141"/>
                          </a:solidFill>
                        </a:rPr>
                        <a:t>9</a:t>
                      </a:r>
                    </a:p>
                  </a:txBody>
                  <a:tcPr marL="50800" marR="50800" marT="50800" marB="50800" anchor="ctr" horzOverflow="overflow"/>
                </a:tc>
              </a:tr>
              <a:tr h="508963">
                <a:tc>
                  <a:txBody>
                    <a:bodyPr/>
                    <a:lstStyle/>
                    <a:p>
                      <a:pPr lvl="0" defTabSz="914400">
                        <a:defRPr>
                          <a:solidFill>
                            <a:srgbClr val="000000"/>
                          </a:solidFill>
                        </a:defRPr>
                      </a:pPr>
                      <a:r>
                        <a:rPr sz="1600">
                          <a:solidFill>
                            <a:srgbClr val="FFFFFF"/>
                          </a:solidFill>
                        </a:rPr>
                        <a:t>11</a:t>
                      </a:r>
                    </a:p>
                  </a:txBody>
                  <a:tcPr marL="50800" marR="50800" marT="50800" marB="50800" anchor="ctr" horzOverflow="overflow"/>
                </a:tc>
                <a:tc>
                  <a:txBody>
                    <a:bodyPr/>
                    <a:lstStyle/>
                    <a:p>
                      <a:pPr lvl="0" algn="l" defTabSz="914400">
                        <a:defRPr>
                          <a:solidFill>
                            <a:srgbClr val="000000"/>
                          </a:solidFill>
                        </a:defRPr>
                      </a:pPr>
                      <a:r>
                        <a:rPr sz="2600">
                          <a:solidFill>
                            <a:srgbClr val="414141"/>
                          </a:solidFill>
                        </a:rPr>
                        <a:t>      Miscellaneous types</a:t>
                      </a:r>
                    </a:p>
                  </a:txBody>
                  <a:tcPr marL="50800" marR="50800" marT="50800" marB="50800" anchor="ctr" horzOverflow="overflow"/>
                </a:tc>
                <a:tc>
                  <a:txBody>
                    <a:bodyPr/>
                    <a:lstStyle/>
                    <a:p>
                      <a:pPr lvl="0" defTabSz="914400">
                        <a:defRPr sz="2600"/>
                      </a:pPr>
                      <a:endParaRPr/>
                    </a:p>
                  </a:txBody>
                  <a:tcPr marL="50800" marR="50800" marT="50800" marB="50800" anchor="ctr" horzOverflow="overflow"/>
                </a:tc>
                <a:tc>
                  <a:txBody>
                    <a:bodyPr/>
                    <a:lstStyle/>
                    <a:p>
                      <a:pPr lvl="0" defTabSz="914400">
                        <a:defRPr>
                          <a:solidFill>
                            <a:srgbClr val="000000"/>
                          </a:solidFill>
                        </a:defRPr>
                      </a:pPr>
                      <a:r>
                        <a:rPr sz="2600">
                          <a:solidFill>
                            <a:srgbClr val="414141"/>
                          </a:solidFill>
                        </a:rPr>
                        <a:t>11</a:t>
                      </a:r>
                    </a:p>
                  </a:txBody>
                  <a:tcPr marL="50800" marR="50800" marT="50800" marB="50800" anchor="ctr" horzOverflow="overflow"/>
                </a:tc>
              </a:tr>
              <a:tr h="565150">
                <a:tc>
                  <a:txBody>
                    <a:bodyPr/>
                    <a:lstStyle/>
                    <a:p>
                      <a:pPr lvl="0" defTabSz="914400">
                        <a:defRPr sz="2600"/>
                      </a:pPr>
                      <a:endParaRPr/>
                    </a:p>
                  </a:txBody>
                  <a:tcPr marL="50800" marR="50800" marT="50800" marB="50800" anchor="ctr" horzOverflow="overflow">
                    <a:solidFill>
                      <a:srgbClr val="B0564E"/>
                    </a:solidFill>
                  </a:tcPr>
                </a:tc>
                <a:tc>
                  <a:txBody>
                    <a:bodyPr/>
                    <a:lstStyle/>
                    <a:p>
                      <a:pPr lvl="0" defTabSz="914400">
                        <a:defRPr>
                          <a:solidFill>
                            <a:srgbClr val="000000"/>
                          </a:solidFill>
                        </a:defRPr>
                      </a:pPr>
                      <a:r>
                        <a:rPr sz="2600" b="1">
                          <a:solidFill>
                            <a:srgbClr val="FFFFFF"/>
                          </a:solidFill>
                        </a:rPr>
                        <a:t>TOTAL</a:t>
                      </a:r>
                    </a:p>
                  </a:txBody>
                  <a:tcPr marL="50800" marR="50800" marT="50800" marB="50800" anchor="ctr" horzOverflow="overflow">
                    <a:solidFill>
                      <a:srgbClr val="B0564E"/>
                    </a:solidFill>
                  </a:tcPr>
                </a:tc>
                <a:tc>
                  <a:txBody>
                    <a:bodyPr/>
                    <a:lstStyle/>
                    <a:p>
                      <a:pPr lvl="0" defTabSz="914400">
                        <a:defRPr sz="2600" b="1">
                          <a:solidFill>
                            <a:srgbClr val="FFFFFF"/>
                          </a:solidFill>
                        </a:defRPr>
                      </a:pPr>
                      <a:endParaRPr/>
                    </a:p>
                  </a:txBody>
                  <a:tcPr marL="50800" marR="50800" marT="50800" marB="50800" anchor="ctr" horzOverflow="overflow">
                    <a:solidFill>
                      <a:srgbClr val="B0564E"/>
                    </a:solidFill>
                  </a:tcPr>
                </a:tc>
                <a:tc>
                  <a:txBody>
                    <a:bodyPr/>
                    <a:lstStyle/>
                    <a:p>
                      <a:pPr lvl="0" defTabSz="914400">
                        <a:defRPr>
                          <a:solidFill>
                            <a:srgbClr val="000000"/>
                          </a:solidFill>
                        </a:defRPr>
                      </a:pPr>
                      <a:r>
                        <a:rPr sz="2600" b="1">
                          <a:solidFill>
                            <a:srgbClr val="FFFFFF"/>
                          </a:solidFill>
                        </a:rPr>
                        <a:t>66</a:t>
                      </a:r>
                    </a:p>
                  </a:txBody>
                  <a:tcPr marL="50800" marR="50800" marT="50800" marB="50800" anchor="ctr" horzOverflow="overflow">
                    <a:solidFill>
                      <a:srgbClr val="B0564E"/>
                    </a:solidFill>
                  </a:tcPr>
                </a:tc>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p:nvPr/>
        </p:nvPicPr>
        <p:blipFill>
          <a:blip r:embed="rId2">
            <a:extLst/>
          </a:blip>
          <a:stretch>
            <a:fillRect/>
          </a:stretch>
        </p:blipFill>
        <p:spPr>
          <a:xfrm>
            <a:off x="552172" y="1279160"/>
            <a:ext cx="11853291" cy="7481710"/>
          </a:xfrm>
          <a:prstGeom prst="rect">
            <a:avLst/>
          </a:prstGeom>
          <a:effectLst/>
        </p:spPr>
      </p:pic>
      <p:sp>
        <p:nvSpPr>
          <p:cNvPr id="92" name="Shape 92"/>
          <p:cNvSpPr/>
          <p:nvPr/>
        </p:nvSpPr>
        <p:spPr>
          <a:xfrm>
            <a:off x="1003885" y="708600"/>
            <a:ext cx="10949864" cy="8546451"/>
          </a:xfrm>
          <a:prstGeom prst="rect">
            <a:avLst/>
          </a:prstGeom>
          <a:noFill/>
          <a:ln>
            <a:noFill/>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l">
              <a:lnSpc>
                <a:spcPct val="130000"/>
              </a:lnSpc>
              <a:defRPr sz="1800">
                <a:solidFill>
                  <a:srgbClr val="000000"/>
                </a:solidFill>
              </a:defRPr>
            </a:pPr>
            <a:r>
              <a:rPr sz="2600" dirty="0">
                <a:solidFill>
                  <a:srgbClr val="414141"/>
                </a:solidFill>
              </a:rPr>
              <a:t>Charlotte's Web is a strain of medical marijuana processed into a marijuana </a:t>
            </a:r>
            <a:r>
              <a:rPr sz="2600" dirty="0" smtClean="0">
                <a:solidFill>
                  <a:srgbClr val="414141"/>
                </a:solidFill>
              </a:rPr>
              <a:t>extract</a:t>
            </a:r>
            <a:r>
              <a:rPr lang="en-US" sz="2600" dirty="0" smtClean="0">
                <a:solidFill>
                  <a:srgbClr val="414141"/>
                </a:solidFill>
              </a:rPr>
              <a:t> </a:t>
            </a:r>
            <a:r>
              <a:rPr sz="2600" dirty="0" smtClean="0">
                <a:solidFill>
                  <a:srgbClr val="414141"/>
                </a:solidFill>
              </a:rPr>
              <a:t>that </a:t>
            </a:r>
            <a:r>
              <a:rPr sz="2600" dirty="0">
                <a:solidFill>
                  <a:srgbClr val="414141"/>
                </a:solidFill>
              </a:rPr>
              <a:t>is high in cannabidiol  (CBD) content, called Realm Oil and Alepsia. It does not induce the psychoactive “high” typically associated with recreational marijuana use.</a:t>
            </a:r>
          </a:p>
          <a:p>
            <a:pPr lvl="0" algn="l">
              <a:lnSpc>
                <a:spcPct val="130000"/>
              </a:lnSpc>
              <a:defRPr sz="1800">
                <a:solidFill>
                  <a:srgbClr val="000000"/>
                </a:solidFill>
              </a:defRPr>
            </a:pPr>
            <a:endParaRPr sz="2600" dirty="0">
              <a:solidFill>
                <a:srgbClr val="414141"/>
              </a:solidFill>
            </a:endParaRPr>
          </a:p>
          <a:p>
            <a:pPr lvl="0" algn="l">
              <a:lnSpc>
                <a:spcPct val="130000"/>
              </a:lnSpc>
              <a:defRPr sz="1800">
                <a:solidFill>
                  <a:srgbClr val="000000"/>
                </a:solidFill>
              </a:defRPr>
            </a:pPr>
            <a:r>
              <a:rPr sz="2600" dirty="0">
                <a:solidFill>
                  <a:srgbClr val="414141"/>
                </a:solidFill>
              </a:rPr>
              <a:t>Charlotte's Web is named after Charlotte Figi, whose parents and physicians found that she experienced a radical reduction of her epileptic seizures after her first dose of medical marijuana at five years of age, and whose use of the strain was featured in the 2013 CNN documentary "Weed." Media coverage increased demand for Realm Oil and similar products high in CBD, which has been used to treat cancer and epilepsy in toddlers and children. While high profile and anecdotal reports have sparked interest in treatment with cannabinoids.</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5" name="Charlotte_Before.png"/>
          <p:cNvPicPr/>
          <p:nvPr/>
        </p:nvPicPr>
        <p:blipFill>
          <a:blip r:embed="rId2">
            <a:extLst/>
          </a:blip>
          <a:stretch>
            <a:fillRect/>
          </a:stretch>
        </p:blipFill>
        <p:spPr>
          <a:xfrm>
            <a:off x="-397" y="1235165"/>
            <a:ext cx="13005395" cy="7283021"/>
          </a:xfrm>
          <a:prstGeom prst="rect">
            <a:avLst/>
          </a:prstGeom>
          <a:ln w="25400">
            <a:miter lim="400000"/>
          </a:ln>
          <a:effectLst>
            <a:outerShdw blurRad="190500" dist="101600" dir="5400000" rotWithShape="0">
              <a:srgbClr val="000000">
                <a:alpha val="22088"/>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9090593"/>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97" name="Charlotte_after.png"/>
          <p:cNvPicPr/>
          <p:nvPr/>
        </p:nvPicPr>
        <p:blipFill>
          <a:blip r:embed="rId2">
            <a:extLst/>
          </a:blip>
          <a:stretch>
            <a:fillRect/>
          </a:stretch>
        </p:blipFill>
        <p:spPr>
          <a:xfrm>
            <a:off x="2976" y="1237122"/>
            <a:ext cx="12998848" cy="7279356"/>
          </a:xfrm>
          <a:prstGeom prst="rect">
            <a:avLst/>
          </a:prstGeom>
          <a:ln w="25400">
            <a:miter lim="400000"/>
          </a:ln>
          <a:effectLst>
            <a:outerShdw blurRad="190500" dist="101600" dir="5400000" rotWithShape="0">
              <a:srgbClr val="000000">
                <a:alpha val="24035"/>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9090593"/>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3004800" cy="9753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fill="hold"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Drug_bottle_containing_cannabis.jpg"/>
          <p:cNvPicPr/>
          <p:nvPr/>
        </p:nvPicPr>
        <p:blipFill>
          <a:blip r:embed="rId2">
            <a:extLst/>
          </a:blip>
          <a:stretch>
            <a:fillRect/>
          </a:stretch>
        </p:blipFill>
        <p:spPr>
          <a:xfrm>
            <a:off x="4130713" y="-260427"/>
            <a:ext cx="4743374" cy="10274454"/>
          </a:xfrm>
          <a:prstGeom prst="rect">
            <a:avLst/>
          </a:prstGeom>
          <a:ln w="25400">
            <a:solidFill>
              <a:srgbClr val="F3F7F5"/>
            </a:solidFill>
            <a:miter lim="400000"/>
          </a:ln>
          <a:effectLst>
            <a:outerShdw blurRad="520700" dist="25400" dir="3600000" rotWithShape="0">
              <a:srgbClr val="000000">
                <a:alpha val="25682"/>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1" name="Cheech_&amp;_Chong.png"/>
          <p:cNvPicPr/>
          <p:nvPr/>
        </p:nvPicPr>
        <p:blipFill>
          <a:blip r:embed="rId2">
            <a:extLst/>
          </a:blip>
          <a:stretch>
            <a:fillRect/>
          </a:stretch>
        </p:blipFill>
        <p:spPr>
          <a:xfrm>
            <a:off x="0" y="743122"/>
            <a:ext cx="13004800" cy="8150897"/>
          </a:xfrm>
          <a:prstGeom prst="rect">
            <a:avLst/>
          </a:prstGeom>
          <a:ln w="25400">
            <a:miter lim="400000"/>
          </a:ln>
          <a:effectLst>
            <a:outerShdw blurRad="190500" dist="101600" dir="5400000" rotWithShape="0">
              <a:srgbClr val="000000">
                <a:alpha val="27532"/>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9090593"/>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3004800" cy="9753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slow">
    <p:push dir="u"/>
  </p:transition>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Declaration-of-Independence-broadside-1776-Jamestown-Yorktown-Foundation2-filtered.jpeg"/>
          <p:cNvPicPr/>
          <p:nvPr/>
        </p:nvPicPr>
        <p:blipFill>
          <a:blip r:embed="rId2">
            <a:alphaModFix amt="8339"/>
            <a:extLst/>
          </a:blip>
          <a:stretch>
            <a:fillRect/>
          </a:stretch>
        </p:blipFill>
        <p:spPr>
          <a:xfrm>
            <a:off x="-7590" y="-20657"/>
            <a:ext cx="13019980" cy="17720255"/>
          </a:xfrm>
          <a:prstGeom prst="rect">
            <a:avLst/>
          </a:prstGeom>
          <a:ln w="12700">
            <a:miter lim="400000"/>
          </a:ln>
        </p:spPr>
      </p:pic>
      <p:pic>
        <p:nvPicPr>
          <p:cNvPr id="50" name="Picture 49"/>
          <p:cNvPicPr/>
          <p:nvPr/>
        </p:nvPicPr>
        <p:blipFill>
          <a:blip r:embed="rId3">
            <a:extLst/>
          </a:blip>
          <a:stretch>
            <a:fillRect/>
          </a:stretch>
        </p:blipFill>
        <p:spPr>
          <a:xfrm>
            <a:off x="1187168" y="2024868"/>
            <a:ext cx="10546485" cy="6039754"/>
          </a:xfrm>
          <a:prstGeom prst="rect">
            <a:avLst/>
          </a:prstGeom>
          <a:effectLst/>
        </p:spPr>
      </p:pic>
      <p:sp>
        <p:nvSpPr>
          <p:cNvPr id="51" name="Shape 51"/>
          <p:cNvSpPr/>
          <p:nvPr/>
        </p:nvSpPr>
        <p:spPr>
          <a:xfrm>
            <a:off x="1904991" y="2024868"/>
            <a:ext cx="9110839" cy="5786199"/>
          </a:xfrm>
          <a:prstGeom prst="rect">
            <a:avLst/>
          </a:prstGeom>
          <a:solidFill>
            <a:srgbClr val="FFFFFF">
              <a:alpha val="0"/>
            </a:srgbClr>
          </a:solidFill>
          <a:ln>
            <a:noFill/>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l">
              <a:lnSpc>
                <a:spcPct val="140000"/>
              </a:lnSpc>
              <a:defRPr sz="1800">
                <a:solidFill>
                  <a:srgbClr val="000000"/>
                </a:solidFill>
              </a:defRPr>
            </a:pPr>
            <a:endParaRPr sz="3000" dirty="0">
              <a:solidFill>
                <a:srgbClr val="404040"/>
              </a:solidFill>
            </a:endParaRPr>
          </a:p>
          <a:p>
            <a:pPr lvl="0" algn="l">
              <a:lnSpc>
                <a:spcPct val="140000"/>
              </a:lnSpc>
              <a:defRPr sz="1800">
                <a:solidFill>
                  <a:srgbClr val="000000"/>
                </a:solidFill>
              </a:defRPr>
            </a:pPr>
            <a:r>
              <a:rPr sz="3000" dirty="0">
                <a:solidFill>
                  <a:srgbClr val="404040"/>
                </a:solidFill>
              </a:rPr>
              <a:t>“We hold these truths to be self-evident, that all men are created equal, that they are endowed by their Creator with certain unalienable Rights, that among these are Life, Liberty and the pursuit of Happiness.</a:t>
            </a:r>
          </a:p>
          <a:p>
            <a:pPr lvl="0" algn="l">
              <a:lnSpc>
                <a:spcPct val="140000"/>
              </a:lnSpc>
              <a:defRPr sz="1800">
                <a:solidFill>
                  <a:srgbClr val="000000"/>
                </a:solidFill>
              </a:defRPr>
            </a:pPr>
            <a:r>
              <a:rPr sz="3000" dirty="0">
                <a:solidFill>
                  <a:srgbClr val="404040"/>
                </a:solidFill>
              </a:rPr>
              <a:t>-- That to secure these rights, Governments are instituted among Men, deriving their just powers from the consent of the governed…”</a:t>
            </a:r>
          </a:p>
          <a:p>
            <a:pPr lvl="0" algn="l">
              <a:lnSpc>
                <a:spcPct val="140000"/>
              </a:lnSpc>
              <a:defRPr sz="1800">
                <a:solidFill>
                  <a:srgbClr val="000000"/>
                </a:solidFill>
              </a:defRPr>
            </a:pPr>
            <a:r>
              <a:rPr sz="3000" dirty="0">
                <a:solidFill>
                  <a:srgbClr val="404040"/>
                </a:solidFill>
              </a:rPr>
              <a:t> </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92352" y="15498"/>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4" name="marley.jpg"/>
          <p:cNvPicPr/>
          <p:nvPr/>
        </p:nvPicPr>
        <p:blipFill>
          <a:blip r:embed="rId2" cstate="screen">
            <a:extLst>
              <a:ext uri="{28A0092B-C50C-407E-A947-70E740481C1C}">
                <a14:useLocalDpi xmlns:a14="http://schemas.microsoft.com/office/drawing/2010/main"/>
              </a:ext>
            </a:extLst>
          </a:blip>
          <a:srcRect/>
          <a:stretch>
            <a:fillRect/>
          </a:stretch>
        </p:blipFill>
        <p:spPr>
          <a:xfrm>
            <a:off x="-1129704" y="1969"/>
            <a:ext cx="15428844" cy="9753600"/>
          </a:xfrm>
          <a:prstGeom prst="rect">
            <a:avLst/>
          </a:prstGeom>
          <a:ln w="12700">
            <a:miter lim="400000"/>
          </a:ln>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15498"/>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asted-image.gif"/>
          <p:cNvPicPr/>
          <p:nvPr/>
        </p:nvPicPr>
        <p:blipFill>
          <a:blip r:embed="rId2" cstate="screen">
            <a:extLst>
              <a:ext uri="{28A0092B-C50C-407E-A947-70E740481C1C}">
                <a14:useLocalDpi xmlns:a14="http://schemas.microsoft.com/office/drawing/2010/main"/>
              </a:ext>
            </a:extLst>
          </a:blip>
          <a:srcRect l="311" t="120" r="71" b="2199"/>
          <a:stretch>
            <a:fillRect/>
          </a:stretch>
        </p:blipFill>
        <p:spPr>
          <a:xfrm>
            <a:off x="1573690" y="288321"/>
            <a:ext cx="9845140" cy="9115127"/>
          </a:xfrm>
          <a:prstGeom prst="rect">
            <a:avLst/>
          </a:prstGeom>
          <a:ln w="25400">
            <a:miter lim="400000"/>
          </a:ln>
          <a:effectLst>
            <a:outerShdw blurRad="88900" dist="101600" dir="5400000" rotWithShape="0">
              <a:srgbClr val="000000">
                <a:alpha val="27409"/>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94088-21.gif"/>
          <p:cNvPicPr/>
          <p:nvPr/>
        </p:nvPicPr>
        <p:blipFill>
          <a:blip r:embed="rId2">
            <a:extLst/>
          </a:blip>
          <a:stretch>
            <a:fillRect/>
          </a:stretch>
        </p:blipFill>
        <p:spPr>
          <a:xfrm>
            <a:off x="2010898" y="12700"/>
            <a:ext cx="8983004" cy="9728200"/>
          </a:xfrm>
          <a:prstGeom prst="rect">
            <a:avLst/>
          </a:prstGeom>
          <a:ln w="25400">
            <a:miter lim="400000"/>
          </a:ln>
          <a:effectLst>
            <a:outerShdw blurRad="190500" dist="101600" dir="5400000" rotWithShape="0">
              <a:srgbClr val="000000">
                <a:alpha val="26425"/>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LEsrW.jpg"/>
          <p:cNvPicPr/>
          <p:nvPr/>
        </p:nvPicPr>
        <p:blipFill>
          <a:blip r:embed="rId2">
            <a:extLst/>
          </a:blip>
          <a:stretch>
            <a:fillRect/>
          </a:stretch>
        </p:blipFill>
        <p:spPr>
          <a:xfrm>
            <a:off x="2585719" y="0"/>
            <a:ext cx="7833362" cy="9753600"/>
          </a:xfrm>
          <a:prstGeom prst="rect">
            <a:avLst/>
          </a:prstGeom>
          <a:ln w="25400">
            <a:miter lim="400000"/>
          </a:ln>
          <a:effectLst>
            <a:outerShdw blurRad="203200" dist="101600" dir="5400000" rotWithShape="0">
              <a:srgbClr val="000000">
                <a:alpha val="19607"/>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p:nvPr/>
        </p:nvPicPr>
        <p:blipFill>
          <a:blip r:embed="rId2">
            <a:extLst/>
          </a:blip>
          <a:stretch>
            <a:fillRect/>
          </a:stretch>
        </p:blipFill>
        <p:spPr>
          <a:xfrm>
            <a:off x="857671" y="1122711"/>
            <a:ext cx="11289459" cy="7794495"/>
          </a:xfrm>
          <a:prstGeom prst="rect">
            <a:avLst/>
          </a:prstGeom>
          <a:effectLst/>
        </p:spPr>
      </p:pic>
      <p:sp>
        <p:nvSpPr>
          <p:cNvPr id="63" name="Shape 63"/>
          <p:cNvSpPr/>
          <p:nvPr/>
        </p:nvSpPr>
        <p:spPr>
          <a:xfrm>
            <a:off x="1560461" y="1214742"/>
            <a:ext cx="9883879" cy="7444900"/>
          </a:xfrm>
          <a:prstGeom prst="rect">
            <a:avLst/>
          </a:prstGeom>
          <a:solidFill>
            <a:srgbClr val="FFFFFF">
              <a:alpha val="0"/>
            </a:srgbClr>
          </a:solidFill>
          <a:ln>
            <a:noFill/>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l">
              <a:lnSpc>
                <a:spcPct val="130000"/>
              </a:lnSpc>
              <a:defRPr sz="1800">
                <a:solidFill>
                  <a:srgbClr val="000000"/>
                </a:solidFill>
              </a:defRPr>
            </a:pPr>
            <a:r>
              <a:rPr sz="2600" dirty="0">
                <a:solidFill>
                  <a:srgbClr val="414141"/>
                </a:solidFill>
                <a:latin typeface="Palatino Linotype"/>
                <a:cs typeface="Palatino Linotype"/>
              </a:rPr>
              <a:t>Under federal law, it is illegal to possess, use, buy, sell, or cultivate marijuana, since the Controlled Substance Act of 1970 classifies marijuana as a Schedule I drug, claiming it has a high potential for abuse and has no acceptable medical use. Some states and local governments have established laws attempting to decriminalize cannabis, which has reduced the number of "simple possession" offenders sent to jail, since federal enforcement agents rarely target individuals directly for such relatively minor offenses.</a:t>
            </a:r>
          </a:p>
          <a:p>
            <a:pPr lvl="0" algn="l">
              <a:lnSpc>
                <a:spcPct val="130000"/>
              </a:lnSpc>
              <a:defRPr sz="1800">
                <a:solidFill>
                  <a:srgbClr val="000000"/>
                </a:solidFill>
              </a:defRPr>
            </a:pPr>
            <a:endParaRPr sz="2600" dirty="0">
              <a:solidFill>
                <a:srgbClr val="414141"/>
              </a:solidFill>
              <a:latin typeface="Palatino Linotype"/>
              <a:cs typeface="Palatino Linotype"/>
            </a:endParaRPr>
          </a:p>
          <a:p>
            <a:pPr lvl="0" algn="l">
              <a:lnSpc>
                <a:spcPct val="130000"/>
              </a:lnSpc>
              <a:defRPr sz="1800">
                <a:solidFill>
                  <a:srgbClr val="000000"/>
                </a:solidFill>
              </a:defRPr>
            </a:pPr>
            <a:r>
              <a:rPr sz="2600" dirty="0">
                <a:solidFill>
                  <a:srgbClr val="414141"/>
                </a:solidFill>
                <a:latin typeface="Palatino Linotype"/>
                <a:cs typeface="Palatino Linotype"/>
              </a:rPr>
              <a:t>Other state and local governments ask law enforcement agencies to limit enforcement of drug laws with respect to cannabis, however under the Supremacy Clause of the United States Constitution, federal law preempts conflicting state and local laws.</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92352" y="0"/>
            <a:ext cx="2512447" cy="663007"/>
          </a:xfrm>
          <a:prstGeom prst="rect">
            <a:avLst/>
          </a:prstGeom>
          <a:effectLst>
            <a:softEdge rad="88900"/>
          </a:effectLst>
        </p:spPr>
      </p:pic>
    </p:spTree>
  </p:cSld>
  <p:clrMapOvr>
    <a:masterClrMapping/>
  </p:clrMapOvr>
  <p:transition spd="med">
    <p:split orient="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95</TotalTime>
  <Words>627</Words>
  <Application>Microsoft Office PowerPoint</Application>
  <PresentationFormat>Custom</PresentationFormat>
  <Paragraphs>66</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Avenir Roman</vt:lpstr>
      <vt:lpstr>Bodoni SvtyTwo ITC TT-Book</vt:lpstr>
      <vt:lpstr>Helvetica</vt:lpstr>
      <vt:lpstr>Palatino</vt:lpstr>
      <vt:lpstr>Palatino Linotype</vt:lpstr>
      <vt:lpstr>Zapf Dingbats</vt:lpstr>
      <vt:lpstr>New_Template4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Blacks Are Singled Out for Marijuana Arrests,  Federal Data Suggests</vt:lpstr>
      <vt:lpstr>PowerPoint Presentation</vt:lpstr>
      <vt:lpstr>PowerPoint Presentation</vt:lpstr>
      <vt:lpstr>Cannabinoids Identified in Marijuana</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Danielle Lovallo</cp:lastModifiedBy>
  <cp:revision>21</cp:revision>
  <dcterms:modified xsi:type="dcterms:W3CDTF">2014-04-18T21:17:19Z</dcterms:modified>
</cp:coreProperties>
</file>